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59" r:id="rId5"/>
    <p:sldId id="263" r:id="rId6"/>
    <p:sldId id="261" r:id="rId7"/>
    <p:sldId id="262" r:id="rId8"/>
    <p:sldId id="264" r:id="rId9"/>
    <p:sldId id="266" r:id="rId10"/>
    <p:sldId id="265"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32" autoAdjust="0"/>
    <p:restoredTop sz="94640"/>
  </p:normalViewPr>
  <p:slideViewPr>
    <p:cSldViewPr snapToGrid="0">
      <p:cViewPr varScale="1">
        <p:scale>
          <a:sx n="111" d="100"/>
          <a:sy n="111" d="100"/>
        </p:scale>
        <p:origin x="608"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DD129-A8C2-419E-B641-6CC90F50732D}"/>
              </a:ext>
            </a:extLst>
          </p:cNvPr>
          <p:cNvSpPr>
            <a:spLocks noGrp="1"/>
          </p:cNvSpPr>
          <p:nvPr>
            <p:ph type="ctrTitle"/>
          </p:nvPr>
        </p:nvSpPr>
        <p:spPr>
          <a:xfrm>
            <a:off x="762000" y="1524000"/>
            <a:ext cx="10668000" cy="2286000"/>
          </a:xfrm>
        </p:spPr>
        <p:txBody>
          <a:bodyPr anchor="b"/>
          <a:lstStyle>
            <a:lvl1pPr algn="ctr">
              <a:defRPr sz="6000"/>
            </a:lvl1pPr>
          </a:lstStyle>
          <a:p>
            <a:r>
              <a:rPr lang="de-DE"/>
              <a:t>Mastertitelformat bearbeiten</a:t>
            </a:r>
            <a:endParaRPr lang="en-US"/>
          </a:p>
        </p:txBody>
      </p:sp>
      <p:sp>
        <p:nvSpPr>
          <p:cNvPr id="3" name="Subtitle 2">
            <a:extLst>
              <a:ext uri="{FF2B5EF4-FFF2-40B4-BE49-F238E27FC236}">
                <a16:creationId xmlns:a16="http://schemas.microsoft.com/office/drawing/2014/main" id="{D1B33C04-8A23-4499-A6EF-1D190F0FB38E}"/>
              </a:ext>
            </a:extLst>
          </p:cNvPr>
          <p:cNvSpPr>
            <a:spLocks noGrp="1"/>
          </p:cNvSpPr>
          <p:nvPr>
            <p:ph type="subTitle" idx="1"/>
          </p:nvPr>
        </p:nvSpPr>
        <p:spPr>
          <a:xfrm>
            <a:off x="762000" y="4571999"/>
            <a:ext cx="10668000" cy="15240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a:p>
        </p:txBody>
      </p:sp>
      <p:sp>
        <p:nvSpPr>
          <p:cNvPr id="4" name="Date Placeholder 3">
            <a:extLst>
              <a:ext uri="{FF2B5EF4-FFF2-40B4-BE49-F238E27FC236}">
                <a16:creationId xmlns:a16="http://schemas.microsoft.com/office/drawing/2014/main" id="{BEFA99FB-5674-4BC5-949F-8D45EC167511}"/>
              </a:ext>
            </a:extLst>
          </p:cNvPr>
          <p:cNvSpPr>
            <a:spLocks noGrp="1"/>
          </p:cNvSpPr>
          <p:nvPr>
            <p:ph type="dt" sz="half" idx="10"/>
          </p:nvPr>
        </p:nvSpPr>
        <p:spPr/>
        <p:txBody>
          <a:bodyPr/>
          <a:lstStyle/>
          <a:p>
            <a:fld id="{76969C88-B244-455D-A017-012B25B1ACDD}" type="datetimeFigureOut">
              <a:rPr lang="en-US" smtClean="0"/>
              <a:t>1/26/26</a:t>
            </a:fld>
            <a:endParaRPr lang="en-US"/>
          </a:p>
        </p:txBody>
      </p:sp>
      <p:sp>
        <p:nvSpPr>
          <p:cNvPr id="5" name="Footer Placeholder 4">
            <a:extLst>
              <a:ext uri="{FF2B5EF4-FFF2-40B4-BE49-F238E27FC236}">
                <a16:creationId xmlns:a16="http://schemas.microsoft.com/office/drawing/2014/main" id="{0763CF93-DD67-4FE2-8083-864693FE8E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5E934-32B6-44B1-9622-67F30BDA3F3A}"/>
              </a:ext>
            </a:extLst>
          </p:cNvPr>
          <p:cNvSpPr>
            <a:spLocks noGrp="1"/>
          </p:cNvSpPr>
          <p:nvPr>
            <p:ph type="sldNum" sz="quarter" idx="12"/>
          </p:nvPr>
        </p:nvSpPr>
        <p:spPr/>
        <p:txBody>
          <a:bodyPr/>
          <a:lstStyle/>
          <a:p>
            <a:fld id="{07CE569E-9B7C-4CB9-AB80-C0841F922CFF}" type="slidenum">
              <a:rPr lang="en-US" smtClean="0"/>
              <a:t>‹Nr.›</a:t>
            </a:fld>
            <a:endParaRPr lang="en-US"/>
          </a:p>
        </p:txBody>
      </p:sp>
    </p:spTree>
    <p:extLst>
      <p:ext uri="{BB962C8B-B14F-4D97-AF65-F5344CB8AC3E}">
        <p14:creationId xmlns:p14="http://schemas.microsoft.com/office/powerpoint/2010/main" val="2226638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5B09-FC60-445F-8A12-79869BEC60B7}"/>
              </a:ext>
            </a:extLst>
          </p:cNvPr>
          <p:cNvSpPr>
            <a:spLocks noGrp="1"/>
          </p:cNvSpPr>
          <p:nvPr>
            <p:ph type="title"/>
          </p:nvPr>
        </p:nvSpPr>
        <p:spPr/>
        <p:txBody>
          <a:bodyPr/>
          <a:lstStyle/>
          <a:p>
            <a:r>
              <a:rPr lang="de-DE"/>
              <a:t>Mastertitelformat bearbeiten</a:t>
            </a:r>
            <a:endParaRPr lang="en-US"/>
          </a:p>
        </p:txBody>
      </p:sp>
      <p:sp>
        <p:nvSpPr>
          <p:cNvPr id="3" name="Vertical Text Placeholder 2">
            <a:extLst>
              <a:ext uri="{FF2B5EF4-FFF2-40B4-BE49-F238E27FC236}">
                <a16:creationId xmlns:a16="http://schemas.microsoft.com/office/drawing/2014/main" id="{E0A219F7-87F2-409F-BB0B-8FE9270C982C}"/>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a:extLst>
              <a:ext uri="{FF2B5EF4-FFF2-40B4-BE49-F238E27FC236}">
                <a16:creationId xmlns:a16="http://schemas.microsoft.com/office/drawing/2014/main" id="{CCAC2BB8-59E0-4EB2-B3BE-59D8641EE133}"/>
              </a:ext>
            </a:extLst>
          </p:cNvPr>
          <p:cNvSpPr>
            <a:spLocks noGrp="1"/>
          </p:cNvSpPr>
          <p:nvPr>
            <p:ph type="dt" sz="half" idx="10"/>
          </p:nvPr>
        </p:nvSpPr>
        <p:spPr/>
        <p:txBody>
          <a:bodyPr/>
          <a:lstStyle/>
          <a:p>
            <a:fld id="{76969C88-B244-455D-A017-012B25B1ACDD}" type="datetimeFigureOut">
              <a:rPr lang="en-US" smtClean="0"/>
              <a:t>1/26/26</a:t>
            </a:fld>
            <a:endParaRPr lang="en-US"/>
          </a:p>
        </p:txBody>
      </p:sp>
      <p:sp>
        <p:nvSpPr>
          <p:cNvPr id="5" name="Footer Placeholder 4">
            <a:extLst>
              <a:ext uri="{FF2B5EF4-FFF2-40B4-BE49-F238E27FC236}">
                <a16:creationId xmlns:a16="http://schemas.microsoft.com/office/drawing/2014/main" id="{2D56984E-C0DE-461B-8011-8FC31B0EE9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FE7C03-68D3-445E-A5A2-8A935CFC977E}"/>
              </a:ext>
            </a:extLst>
          </p:cNvPr>
          <p:cNvSpPr>
            <a:spLocks noGrp="1"/>
          </p:cNvSpPr>
          <p:nvPr>
            <p:ph type="sldNum" sz="quarter" idx="12"/>
          </p:nvPr>
        </p:nvSpPr>
        <p:spPr/>
        <p:txBody>
          <a:bodyPr/>
          <a:lstStyle/>
          <a:p>
            <a:fld id="{07CE569E-9B7C-4CB9-AB80-C0841F922CFF}" type="slidenum">
              <a:rPr lang="en-US" smtClean="0"/>
              <a:t>‹Nr.›</a:t>
            </a:fld>
            <a:endParaRPr lang="en-US"/>
          </a:p>
        </p:txBody>
      </p:sp>
    </p:spTree>
    <p:extLst>
      <p:ext uri="{BB962C8B-B14F-4D97-AF65-F5344CB8AC3E}">
        <p14:creationId xmlns:p14="http://schemas.microsoft.com/office/powerpoint/2010/main" val="3700593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21F0D7-112D-48B1-B32B-170B1AA2B51E}"/>
              </a:ext>
            </a:extLst>
          </p:cNvPr>
          <p:cNvSpPr>
            <a:spLocks noGrp="1"/>
          </p:cNvSpPr>
          <p:nvPr>
            <p:ph type="title" orient="vert"/>
          </p:nvPr>
        </p:nvSpPr>
        <p:spPr>
          <a:xfrm>
            <a:off x="9143998" y="761999"/>
            <a:ext cx="2286000" cy="5334001"/>
          </a:xfrm>
        </p:spPr>
        <p:txBody>
          <a:bodyPr vert="eaVert"/>
          <a:lstStyle/>
          <a:p>
            <a:r>
              <a:rPr lang="de-DE"/>
              <a:t>Mastertitelformat bearbeiten</a:t>
            </a:r>
            <a:endParaRPr lang="en-US"/>
          </a:p>
        </p:txBody>
      </p:sp>
      <p:sp>
        <p:nvSpPr>
          <p:cNvPr id="3" name="Vertical Text Placeholder 2">
            <a:extLst>
              <a:ext uri="{FF2B5EF4-FFF2-40B4-BE49-F238E27FC236}">
                <a16:creationId xmlns:a16="http://schemas.microsoft.com/office/drawing/2014/main" id="{4B27A7C1-8E5B-41DA-9802-F242D382B66B}"/>
              </a:ext>
            </a:extLst>
          </p:cNvPr>
          <p:cNvSpPr>
            <a:spLocks noGrp="1"/>
          </p:cNvSpPr>
          <p:nvPr>
            <p:ph type="body" orient="vert" idx="1"/>
          </p:nvPr>
        </p:nvSpPr>
        <p:spPr>
          <a:xfrm>
            <a:off x="762001" y="761999"/>
            <a:ext cx="7619999" cy="5334001"/>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a:extLst>
              <a:ext uri="{FF2B5EF4-FFF2-40B4-BE49-F238E27FC236}">
                <a16:creationId xmlns:a16="http://schemas.microsoft.com/office/drawing/2014/main" id="{4A961CC7-F5B1-464A-8127-60645FB21081}"/>
              </a:ext>
            </a:extLst>
          </p:cNvPr>
          <p:cNvSpPr>
            <a:spLocks noGrp="1"/>
          </p:cNvSpPr>
          <p:nvPr>
            <p:ph type="dt" sz="half" idx="10"/>
          </p:nvPr>
        </p:nvSpPr>
        <p:spPr/>
        <p:txBody>
          <a:bodyPr/>
          <a:lstStyle/>
          <a:p>
            <a:fld id="{76969C88-B244-455D-A017-012B25B1ACDD}" type="datetimeFigureOut">
              <a:rPr lang="en-US" smtClean="0"/>
              <a:t>1/26/26</a:t>
            </a:fld>
            <a:endParaRPr lang="en-US"/>
          </a:p>
        </p:txBody>
      </p:sp>
      <p:sp>
        <p:nvSpPr>
          <p:cNvPr id="5" name="Footer Placeholder 4">
            <a:extLst>
              <a:ext uri="{FF2B5EF4-FFF2-40B4-BE49-F238E27FC236}">
                <a16:creationId xmlns:a16="http://schemas.microsoft.com/office/drawing/2014/main" id="{53B94302-B381-4F37-A9FF-5CC551917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707151-541F-4104-B989-83A9DCA6E616}"/>
              </a:ext>
            </a:extLst>
          </p:cNvPr>
          <p:cNvSpPr>
            <a:spLocks noGrp="1"/>
          </p:cNvSpPr>
          <p:nvPr>
            <p:ph type="sldNum" sz="quarter" idx="12"/>
          </p:nvPr>
        </p:nvSpPr>
        <p:spPr/>
        <p:txBody>
          <a:bodyPr/>
          <a:lstStyle/>
          <a:p>
            <a:fld id="{07CE569E-9B7C-4CB9-AB80-C0841F922CFF}" type="slidenum">
              <a:rPr lang="en-US" smtClean="0"/>
              <a:t>‹Nr.›</a:t>
            </a:fld>
            <a:endParaRPr lang="en-US"/>
          </a:p>
        </p:txBody>
      </p:sp>
    </p:spTree>
    <p:extLst>
      <p:ext uri="{BB962C8B-B14F-4D97-AF65-F5344CB8AC3E}">
        <p14:creationId xmlns:p14="http://schemas.microsoft.com/office/powerpoint/2010/main" val="1357090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AF011-A499-4054-89BF-A4800A68F60B}"/>
              </a:ext>
            </a:extLst>
          </p:cNvPr>
          <p:cNvSpPr>
            <a:spLocks noGrp="1"/>
          </p:cNvSpPr>
          <p:nvPr>
            <p:ph type="title"/>
          </p:nvPr>
        </p:nvSpPr>
        <p:spPr/>
        <p:txBody>
          <a:bodyPr/>
          <a:lstStyle/>
          <a:p>
            <a:r>
              <a:rPr lang="de-DE"/>
              <a:t>Mastertitelformat bearbeiten</a:t>
            </a:r>
            <a:endParaRPr lang="en-US" dirty="0"/>
          </a:p>
        </p:txBody>
      </p:sp>
      <p:sp>
        <p:nvSpPr>
          <p:cNvPr id="3" name="Content Placeholder 2">
            <a:extLst>
              <a:ext uri="{FF2B5EF4-FFF2-40B4-BE49-F238E27FC236}">
                <a16:creationId xmlns:a16="http://schemas.microsoft.com/office/drawing/2014/main" id="{066FB6E8-D956-45B5-9B4A-9D31DF466BE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a:extLst>
              <a:ext uri="{FF2B5EF4-FFF2-40B4-BE49-F238E27FC236}">
                <a16:creationId xmlns:a16="http://schemas.microsoft.com/office/drawing/2014/main" id="{BECDB9DB-9E62-4292-915C-1DD4134740DB}"/>
              </a:ext>
            </a:extLst>
          </p:cNvPr>
          <p:cNvSpPr>
            <a:spLocks noGrp="1"/>
          </p:cNvSpPr>
          <p:nvPr>
            <p:ph type="dt" sz="half" idx="10"/>
          </p:nvPr>
        </p:nvSpPr>
        <p:spPr/>
        <p:txBody>
          <a:bodyPr/>
          <a:lstStyle/>
          <a:p>
            <a:fld id="{76969C88-B244-455D-A017-012B25B1ACDD}" type="datetimeFigureOut">
              <a:rPr lang="en-US" smtClean="0"/>
              <a:t>1/26/26</a:t>
            </a:fld>
            <a:endParaRPr lang="en-US"/>
          </a:p>
        </p:txBody>
      </p:sp>
      <p:sp>
        <p:nvSpPr>
          <p:cNvPr id="5" name="Footer Placeholder 4">
            <a:extLst>
              <a:ext uri="{FF2B5EF4-FFF2-40B4-BE49-F238E27FC236}">
                <a16:creationId xmlns:a16="http://schemas.microsoft.com/office/drawing/2014/main" id="{2BD462F1-BC30-4172-8353-363123A1DB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92EE8A-96DF-4D7D-B434-778324756D04}"/>
              </a:ext>
            </a:extLst>
          </p:cNvPr>
          <p:cNvSpPr>
            <a:spLocks noGrp="1"/>
          </p:cNvSpPr>
          <p:nvPr>
            <p:ph type="sldNum" sz="quarter" idx="12"/>
          </p:nvPr>
        </p:nvSpPr>
        <p:spPr/>
        <p:txBody>
          <a:bodyPr/>
          <a:lstStyle/>
          <a:p>
            <a:fld id="{07CE569E-9B7C-4CB9-AB80-C0841F922CFF}" type="slidenum">
              <a:rPr lang="en-US" smtClean="0"/>
              <a:t>‹Nr.›</a:t>
            </a:fld>
            <a:endParaRPr lang="en-US"/>
          </a:p>
        </p:txBody>
      </p:sp>
    </p:spTree>
    <p:extLst>
      <p:ext uri="{BB962C8B-B14F-4D97-AF65-F5344CB8AC3E}">
        <p14:creationId xmlns:p14="http://schemas.microsoft.com/office/powerpoint/2010/main" val="3844007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8453A-F2B4-4EDB-B8FA-150267BC1A9A}"/>
              </a:ext>
            </a:extLst>
          </p:cNvPr>
          <p:cNvSpPr>
            <a:spLocks noGrp="1"/>
          </p:cNvSpPr>
          <p:nvPr>
            <p:ph type="title"/>
          </p:nvPr>
        </p:nvSpPr>
        <p:spPr>
          <a:xfrm>
            <a:off x="762000" y="1524000"/>
            <a:ext cx="10668000" cy="3038475"/>
          </a:xfrm>
        </p:spPr>
        <p:txBody>
          <a:bodyPr anchor="b"/>
          <a:lstStyle>
            <a:lvl1pPr>
              <a:defRPr sz="6000"/>
            </a:lvl1pPr>
          </a:lstStyle>
          <a:p>
            <a:r>
              <a:rPr lang="de-DE"/>
              <a:t>Mastertitelformat bearbeiten</a:t>
            </a:r>
            <a:endParaRPr lang="en-US"/>
          </a:p>
        </p:txBody>
      </p:sp>
      <p:sp>
        <p:nvSpPr>
          <p:cNvPr id="3" name="Text Placeholder 2">
            <a:extLst>
              <a:ext uri="{FF2B5EF4-FFF2-40B4-BE49-F238E27FC236}">
                <a16:creationId xmlns:a16="http://schemas.microsoft.com/office/drawing/2014/main" id="{24C46C51-ADF1-48FC-A4D9-38C369E78304}"/>
              </a:ext>
            </a:extLst>
          </p:cNvPr>
          <p:cNvSpPr>
            <a:spLocks noGrp="1"/>
          </p:cNvSpPr>
          <p:nvPr>
            <p:ph type="body" idx="1"/>
          </p:nvPr>
        </p:nvSpPr>
        <p:spPr>
          <a:xfrm>
            <a:off x="762000" y="4589463"/>
            <a:ext cx="10668000" cy="150653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a:extLst>
              <a:ext uri="{FF2B5EF4-FFF2-40B4-BE49-F238E27FC236}">
                <a16:creationId xmlns:a16="http://schemas.microsoft.com/office/drawing/2014/main" id="{BEC43B56-4DC7-490B-AEFD-55ED1ECFF82E}"/>
              </a:ext>
            </a:extLst>
          </p:cNvPr>
          <p:cNvSpPr>
            <a:spLocks noGrp="1"/>
          </p:cNvSpPr>
          <p:nvPr>
            <p:ph type="dt" sz="half" idx="10"/>
          </p:nvPr>
        </p:nvSpPr>
        <p:spPr/>
        <p:txBody>
          <a:bodyPr/>
          <a:lstStyle/>
          <a:p>
            <a:fld id="{76969C88-B244-455D-A017-012B25B1ACDD}" type="datetimeFigureOut">
              <a:rPr lang="en-US" smtClean="0"/>
              <a:t>1/26/26</a:t>
            </a:fld>
            <a:endParaRPr lang="en-US"/>
          </a:p>
        </p:txBody>
      </p:sp>
      <p:sp>
        <p:nvSpPr>
          <p:cNvPr id="5" name="Footer Placeholder 4">
            <a:extLst>
              <a:ext uri="{FF2B5EF4-FFF2-40B4-BE49-F238E27FC236}">
                <a16:creationId xmlns:a16="http://schemas.microsoft.com/office/drawing/2014/main" id="{454738F8-C4B2-41D8-B627-A6DDB24B2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F43D49-23F8-4C4B-9C30-EDC030EE6F7E}"/>
              </a:ext>
            </a:extLst>
          </p:cNvPr>
          <p:cNvSpPr>
            <a:spLocks noGrp="1"/>
          </p:cNvSpPr>
          <p:nvPr>
            <p:ph type="sldNum" sz="quarter" idx="12"/>
          </p:nvPr>
        </p:nvSpPr>
        <p:spPr/>
        <p:txBody>
          <a:bodyPr/>
          <a:lstStyle/>
          <a:p>
            <a:fld id="{07CE569E-9B7C-4CB9-AB80-C0841F922CFF}" type="slidenum">
              <a:rPr lang="en-US" smtClean="0"/>
              <a:t>‹Nr.›</a:t>
            </a:fld>
            <a:endParaRPr lang="en-US"/>
          </a:p>
        </p:txBody>
      </p:sp>
    </p:spTree>
    <p:extLst>
      <p:ext uri="{BB962C8B-B14F-4D97-AF65-F5344CB8AC3E}">
        <p14:creationId xmlns:p14="http://schemas.microsoft.com/office/powerpoint/2010/main" val="4269522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5556D-6916-42E6-8820-8A0D328A502B}"/>
              </a:ext>
            </a:extLst>
          </p:cNvPr>
          <p:cNvSpPr>
            <a:spLocks noGrp="1"/>
          </p:cNvSpPr>
          <p:nvPr>
            <p:ph type="title"/>
          </p:nvPr>
        </p:nvSpPr>
        <p:spPr/>
        <p:txBody>
          <a:bodyPr/>
          <a:lstStyle/>
          <a:p>
            <a:r>
              <a:rPr lang="de-DE"/>
              <a:t>Mastertitelformat bearbeiten</a:t>
            </a:r>
            <a:endParaRPr lang="en-US"/>
          </a:p>
        </p:txBody>
      </p:sp>
      <p:sp>
        <p:nvSpPr>
          <p:cNvPr id="3" name="Content Placeholder 2">
            <a:extLst>
              <a:ext uri="{FF2B5EF4-FFF2-40B4-BE49-F238E27FC236}">
                <a16:creationId xmlns:a16="http://schemas.microsoft.com/office/drawing/2014/main" id="{062747A5-C962-477F-89AA-A32385D57996}"/>
              </a:ext>
            </a:extLst>
          </p:cNvPr>
          <p:cNvSpPr>
            <a:spLocks noGrp="1"/>
          </p:cNvSpPr>
          <p:nvPr>
            <p:ph sz="half" idx="1"/>
          </p:nvPr>
        </p:nvSpPr>
        <p:spPr>
          <a:xfrm>
            <a:off x="762000" y="2285999"/>
            <a:ext cx="5151119" cy="381000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Content Placeholder 3">
            <a:extLst>
              <a:ext uri="{FF2B5EF4-FFF2-40B4-BE49-F238E27FC236}">
                <a16:creationId xmlns:a16="http://schemas.microsoft.com/office/drawing/2014/main" id="{0CD08312-30FC-44D8-B2A9-B5CAAD9F066F}"/>
              </a:ext>
            </a:extLst>
          </p:cNvPr>
          <p:cNvSpPr>
            <a:spLocks noGrp="1"/>
          </p:cNvSpPr>
          <p:nvPr>
            <p:ph sz="half" idx="2"/>
          </p:nvPr>
        </p:nvSpPr>
        <p:spPr>
          <a:xfrm>
            <a:off x="6278879" y="2285999"/>
            <a:ext cx="5151121" cy="381000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Date Placeholder 4">
            <a:extLst>
              <a:ext uri="{FF2B5EF4-FFF2-40B4-BE49-F238E27FC236}">
                <a16:creationId xmlns:a16="http://schemas.microsoft.com/office/drawing/2014/main" id="{DBED84EB-AF90-4F19-A376-0FE5E50F9EA5}"/>
              </a:ext>
            </a:extLst>
          </p:cNvPr>
          <p:cNvSpPr>
            <a:spLocks noGrp="1"/>
          </p:cNvSpPr>
          <p:nvPr>
            <p:ph type="dt" sz="half" idx="10"/>
          </p:nvPr>
        </p:nvSpPr>
        <p:spPr/>
        <p:txBody>
          <a:bodyPr/>
          <a:lstStyle/>
          <a:p>
            <a:fld id="{76969C88-B244-455D-A017-012B25B1ACDD}" type="datetimeFigureOut">
              <a:rPr lang="en-US" smtClean="0"/>
              <a:t>1/26/26</a:t>
            </a:fld>
            <a:endParaRPr lang="en-US"/>
          </a:p>
        </p:txBody>
      </p:sp>
      <p:sp>
        <p:nvSpPr>
          <p:cNvPr id="6" name="Footer Placeholder 5">
            <a:extLst>
              <a:ext uri="{FF2B5EF4-FFF2-40B4-BE49-F238E27FC236}">
                <a16:creationId xmlns:a16="http://schemas.microsoft.com/office/drawing/2014/main" id="{7B838ED0-2789-41E4-A36E-83F92CA2E8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221A83-6D60-45F0-9173-5F6D2438BC36}"/>
              </a:ext>
            </a:extLst>
          </p:cNvPr>
          <p:cNvSpPr>
            <a:spLocks noGrp="1"/>
          </p:cNvSpPr>
          <p:nvPr>
            <p:ph type="sldNum" sz="quarter" idx="12"/>
          </p:nvPr>
        </p:nvSpPr>
        <p:spPr/>
        <p:txBody>
          <a:bodyPr/>
          <a:lstStyle/>
          <a:p>
            <a:fld id="{07CE569E-9B7C-4CB9-AB80-C0841F922CFF}" type="slidenum">
              <a:rPr lang="en-US" smtClean="0"/>
              <a:t>‹Nr.›</a:t>
            </a:fld>
            <a:endParaRPr lang="en-US"/>
          </a:p>
        </p:txBody>
      </p:sp>
    </p:spTree>
    <p:extLst>
      <p:ext uri="{BB962C8B-B14F-4D97-AF65-F5344CB8AC3E}">
        <p14:creationId xmlns:p14="http://schemas.microsoft.com/office/powerpoint/2010/main" val="3970162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Vergleic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FFAE2-03F4-4A94-86C4-9305B237CA89}"/>
              </a:ext>
            </a:extLst>
          </p:cNvPr>
          <p:cNvSpPr>
            <a:spLocks noGrp="1"/>
          </p:cNvSpPr>
          <p:nvPr>
            <p:ph type="title"/>
          </p:nvPr>
        </p:nvSpPr>
        <p:spPr>
          <a:xfrm>
            <a:off x="762000" y="762000"/>
            <a:ext cx="10668000" cy="1524000"/>
          </a:xfrm>
        </p:spPr>
        <p:txBody>
          <a:bodyPr/>
          <a:lstStyle/>
          <a:p>
            <a:r>
              <a:rPr lang="de-DE"/>
              <a:t>Mastertitelformat bearbeiten</a:t>
            </a:r>
            <a:endParaRPr lang="en-US"/>
          </a:p>
        </p:txBody>
      </p:sp>
      <p:sp>
        <p:nvSpPr>
          <p:cNvPr id="3" name="Text Placeholder 2">
            <a:extLst>
              <a:ext uri="{FF2B5EF4-FFF2-40B4-BE49-F238E27FC236}">
                <a16:creationId xmlns:a16="http://schemas.microsoft.com/office/drawing/2014/main" id="{75BAC5A5-E184-46B6-8AB5-C8E132D3624B}"/>
              </a:ext>
            </a:extLst>
          </p:cNvPr>
          <p:cNvSpPr>
            <a:spLocks noGrp="1"/>
          </p:cNvSpPr>
          <p:nvPr>
            <p:ph type="body" idx="1"/>
          </p:nvPr>
        </p:nvSpPr>
        <p:spPr>
          <a:xfrm>
            <a:off x="762000" y="2285999"/>
            <a:ext cx="5151119"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a:extLst>
              <a:ext uri="{FF2B5EF4-FFF2-40B4-BE49-F238E27FC236}">
                <a16:creationId xmlns:a16="http://schemas.microsoft.com/office/drawing/2014/main" id="{8FDCFE87-5D80-45CB-9D13-DFC9AFCEC7F9}"/>
              </a:ext>
            </a:extLst>
          </p:cNvPr>
          <p:cNvSpPr>
            <a:spLocks noGrp="1"/>
          </p:cNvSpPr>
          <p:nvPr>
            <p:ph sz="half" idx="2"/>
          </p:nvPr>
        </p:nvSpPr>
        <p:spPr>
          <a:xfrm>
            <a:off x="762000" y="3048000"/>
            <a:ext cx="5151119" cy="30480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 Placeholder 4">
            <a:extLst>
              <a:ext uri="{FF2B5EF4-FFF2-40B4-BE49-F238E27FC236}">
                <a16:creationId xmlns:a16="http://schemas.microsoft.com/office/drawing/2014/main" id="{DAAC1E5A-8423-4749-8EDA-E13425F69658}"/>
              </a:ext>
            </a:extLst>
          </p:cNvPr>
          <p:cNvSpPr>
            <a:spLocks noGrp="1"/>
          </p:cNvSpPr>
          <p:nvPr>
            <p:ph type="body" sz="quarter" idx="3"/>
          </p:nvPr>
        </p:nvSpPr>
        <p:spPr>
          <a:xfrm>
            <a:off x="6278878" y="2286000"/>
            <a:ext cx="5151122"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a:extLst>
              <a:ext uri="{FF2B5EF4-FFF2-40B4-BE49-F238E27FC236}">
                <a16:creationId xmlns:a16="http://schemas.microsoft.com/office/drawing/2014/main" id="{DA832AAA-4BB8-4A3D-9C79-516F82F8001D}"/>
              </a:ext>
            </a:extLst>
          </p:cNvPr>
          <p:cNvSpPr>
            <a:spLocks noGrp="1"/>
          </p:cNvSpPr>
          <p:nvPr>
            <p:ph sz="quarter" idx="4"/>
          </p:nvPr>
        </p:nvSpPr>
        <p:spPr>
          <a:xfrm>
            <a:off x="6278878" y="3048000"/>
            <a:ext cx="5151122" cy="30480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Date Placeholder 6">
            <a:extLst>
              <a:ext uri="{FF2B5EF4-FFF2-40B4-BE49-F238E27FC236}">
                <a16:creationId xmlns:a16="http://schemas.microsoft.com/office/drawing/2014/main" id="{E80BEC63-51D3-4C70-B804-BE9EF765AD21}"/>
              </a:ext>
            </a:extLst>
          </p:cNvPr>
          <p:cNvSpPr>
            <a:spLocks noGrp="1"/>
          </p:cNvSpPr>
          <p:nvPr>
            <p:ph type="dt" sz="half" idx="10"/>
          </p:nvPr>
        </p:nvSpPr>
        <p:spPr/>
        <p:txBody>
          <a:bodyPr/>
          <a:lstStyle/>
          <a:p>
            <a:fld id="{76969C88-B244-455D-A017-012B25B1ACDD}" type="datetimeFigureOut">
              <a:rPr lang="en-US" smtClean="0"/>
              <a:t>1/26/26</a:t>
            </a:fld>
            <a:endParaRPr lang="en-US"/>
          </a:p>
        </p:txBody>
      </p:sp>
      <p:sp>
        <p:nvSpPr>
          <p:cNvPr id="8" name="Footer Placeholder 7">
            <a:extLst>
              <a:ext uri="{FF2B5EF4-FFF2-40B4-BE49-F238E27FC236}">
                <a16:creationId xmlns:a16="http://schemas.microsoft.com/office/drawing/2014/main" id="{735CA295-8563-402F-92C3-1F20C977C1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FA5918-109D-4342-84C0-9774A52C9E78}"/>
              </a:ext>
            </a:extLst>
          </p:cNvPr>
          <p:cNvSpPr>
            <a:spLocks noGrp="1"/>
          </p:cNvSpPr>
          <p:nvPr>
            <p:ph type="sldNum" sz="quarter" idx="12"/>
          </p:nvPr>
        </p:nvSpPr>
        <p:spPr/>
        <p:txBody>
          <a:bodyPr/>
          <a:lstStyle/>
          <a:p>
            <a:fld id="{07CE569E-9B7C-4CB9-AB80-C0841F922CFF}" type="slidenum">
              <a:rPr lang="en-US" smtClean="0"/>
              <a:t>‹Nr.›</a:t>
            </a:fld>
            <a:endParaRPr lang="en-US"/>
          </a:p>
        </p:txBody>
      </p:sp>
    </p:spTree>
    <p:extLst>
      <p:ext uri="{BB962C8B-B14F-4D97-AF65-F5344CB8AC3E}">
        <p14:creationId xmlns:p14="http://schemas.microsoft.com/office/powerpoint/2010/main" val="3933876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F2662-CBD1-4498-9B6E-2961F5EF1BFB}"/>
              </a:ext>
            </a:extLst>
          </p:cNvPr>
          <p:cNvSpPr>
            <a:spLocks noGrp="1"/>
          </p:cNvSpPr>
          <p:nvPr>
            <p:ph type="title"/>
          </p:nvPr>
        </p:nvSpPr>
        <p:spPr/>
        <p:txBody>
          <a:bodyPr/>
          <a:lstStyle/>
          <a:p>
            <a:r>
              <a:rPr lang="de-DE"/>
              <a:t>Mastertitelformat bearbeiten</a:t>
            </a:r>
            <a:endParaRPr lang="en-US"/>
          </a:p>
        </p:txBody>
      </p:sp>
      <p:sp>
        <p:nvSpPr>
          <p:cNvPr id="3" name="Date Placeholder 2">
            <a:extLst>
              <a:ext uri="{FF2B5EF4-FFF2-40B4-BE49-F238E27FC236}">
                <a16:creationId xmlns:a16="http://schemas.microsoft.com/office/drawing/2014/main" id="{9FF739AE-8101-4C18-8CF3-911BDF3978A8}"/>
              </a:ext>
            </a:extLst>
          </p:cNvPr>
          <p:cNvSpPr>
            <a:spLocks noGrp="1"/>
          </p:cNvSpPr>
          <p:nvPr>
            <p:ph type="dt" sz="half" idx="10"/>
          </p:nvPr>
        </p:nvSpPr>
        <p:spPr/>
        <p:txBody>
          <a:bodyPr/>
          <a:lstStyle/>
          <a:p>
            <a:fld id="{76969C88-B244-455D-A017-012B25B1ACDD}" type="datetimeFigureOut">
              <a:rPr lang="en-US" smtClean="0"/>
              <a:t>1/26/26</a:t>
            </a:fld>
            <a:endParaRPr lang="en-US"/>
          </a:p>
        </p:txBody>
      </p:sp>
      <p:sp>
        <p:nvSpPr>
          <p:cNvPr id="4" name="Footer Placeholder 3">
            <a:extLst>
              <a:ext uri="{FF2B5EF4-FFF2-40B4-BE49-F238E27FC236}">
                <a16:creationId xmlns:a16="http://schemas.microsoft.com/office/drawing/2014/main" id="{66EB1C88-D181-449C-9BE1-E85068C188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B38A2C9-E93B-4F0A-A021-9E3AEBC3FA88}"/>
              </a:ext>
            </a:extLst>
          </p:cNvPr>
          <p:cNvSpPr>
            <a:spLocks noGrp="1"/>
          </p:cNvSpPr>
          <p:nvPr>
            <p:ph type="sldNum" sz="quarter" idx="12"/>
          </p:nvPr>
        </p:nvSpPr>
        <p:spPr/>
        <p:txBody>
          <a:bodyPr/>
          <a:lstStyle/>
          <a:p>
            <a:fld id="{07CE569E-9B7C-4CB9-AB80-C0841F922CFF}" type="slidenum">
              <a:rPr lang="en-US" smtClean="0"/>
              <a:t>‹Nr.›</a:t>
            </a:fld>
            <a:endParaRPr lang="en-US"/>
          </a:p>
        </p:txBody>
      </p:sp>
    </p:spTree>
    <p:extLst>
      <p:ext uri="{BB962C8B-B14F-4D97-AF65-F5344CB8AC3E}">
        <p14:creationId xmlns:p14="http://schemas.microsoft.com/office/powerpoint/2010/main" val="3945669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0AE8D9-9B42-438E-ADA6-CCFE45788460}"/>
              </a:ext>
            </a:extLst>
          </p:cNvPr>
          <p:cNvSpPr>
            <a:spLocks noGrp="1"/>
          </p:cNvSpPr>
          <p:nvPr>
            <p:ph type="dt" sz="half" idx="10"/>
          </p:nvPr>
        </p:nvSpPr>
        <p:spPr/>
        <p:txBody>
          <a:bodyPr/>
          <a:lstStyle/>
          <a:p>
            <a:fld id="{76969C88-B244-455D-A017-012B25B1ACDD}" type="datetimeFigureOut">
              <a:rPr lang="en-US" smtClean="0"/>
              <a:t>1/26/26</a:t>
            </a:fld>
            <a:endParaRPr lang="en-US"/>
          </a:p>
        </p:txBody>
      </p:sp>
      <p:sp>
        <p:nvSpPr>
          <p:cNvPr id="3" name="Footer Placeholder 2">
            <a:extLst>
              <a:ext uri="{FF2B5EF4-FFF2-40B4-BE49-F238E27FC236}">
                <a16:creationId xmlns:a16="http://schemas.microsoft.com/office/drawing/2014/main" id="{C4F792B9-A8AF-4E13-8A25-741E89691E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3A2CF6-DBC5-4491-B213-B3CD09D3130C}"/>
              </a:ext>
            </a:extLst>
          </p:cNvPr>
          <p:cNvSpPr>
            <a:spLocks noGrp="1"/>
          </p:cNvSpPr>
          <p:nvPr>
            <p:ph type="sldNum" sz="quarter" idx="12"/>
          </p:nvPr>
        </p:nvSpPr>
        <p:spPr/>
        <p:txBody>
          <a:bodyPr/>
          <a:lstStyle/>
          <a:p>
            <a:fld id="{07CE569E-9B7C-4CB9-AB80-C0841F922CFF}" type="slidenum">
              <a:rPr lang="en-US" smtClean="0"/>
              <a:t>‹Nr.›</a:t>
            </a:fld>
            <a:endParaRPr lang="en-US"/>
          </a:p>
        </p:txBody>
      </p:sp>
    </p:spTree>
    <p:extLst>
      <p:ext uri="{BB962C8B-B14F-4D97-AF65-F5344CB8AC3E}">
        <p14:creationId xmlns:p14="http://schemas.microsoft.com/office/powerpoint/2010/main" val="2357614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27076-58C8-494C-B6B1-DC86F62DDC24}"/>
              </a:ext>
            </a:extLst>
          </p:cNvPr>
          <p:cNvSpPr>
            <a:spLocks noGrp="1"/>
          </p:cNvSpPr>
          <p:nvPr>
            <p:ph type="title"/>
          </p:nvPr>
        </p:nvSpPr>
        <p:spPr>
          <a:xfrm>
            <a:off x="762000" y="761998"/>
            <a:ext cx="3810000" cy="1524002"/>
          </a:xfrm>
        </p:spPr>
        <p:txBody>
          <a:bodyPr anchor="t" anchorCtr="0"/>
          <a:lstStyle>
            <a:lvl1pPr>
              <a:defRPr sz="3200"/>
            </a:lvl1pPr>
          </a:lstStyle>
          <a:p>
            <a:r>
              <a:rPr lang="de-DE"/>
              <a:t>Mastertitelformat bearbeiten</a:t>
            </a:r>
            <a:endParaRPr lang="en-US" dirty="0"/>
          </a:p>
        </p:txBody>
      </p:sp>
      <p:sp>
        <p:nvSpPr>
          <p:cNvPr id="3" name="Content Placeholder 2">
            <a:extLst>
              <a:ext uri="{FF2B5EF4-FFF2-40B4-BE49-F238E27FC236}">
                <a16:creationId xmlns:a16="http://schemas.microsoft.com/office/drawing/2014/main" id="{49F29E36-0340-452F-8D0A-1BC3F3A388CF}"/>
              </a:ext>
            </a:extLst>
          </p:cNvPr>
          <p:cNvSpPr>
            <a:spLocks noGrp="1"/>
          </p:cNvSpPr>
          <p:nvPr>
            <p:ph idx="1"/>
          </p:nvPr>
        </p:nvSpPr>
        <p:spPr>
          <a:xfrm>
            <a:off x="5334000" y="762001"/>
            <a:ext cx="609600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 Placeholder 3">
            <a:extLst>
              <a:ext uri="{FF2B5EF4-FFF2-40B4-BE49-F238E27FC236}">
                <a16:creationId xmlns:a16="http://schemas.microsoft.com/office/drawing/2014/main" id="{4A051C2E-E587-45E8-BDB1-DFF2F2791BF6}"/>
              </a:ext>
            </a:extLst>
          </p:cNvPr>
          <p:cNvSpPr>
            <a:spLocks noGrp="1"/>
          </p:cNvSpPr>
          <p:nvPr>
            <p:ph type="body" sz="half" idx="2"/>
          </p:nvPr>
        </p:nvSpPr>
        <p:spPr>
          <a:xfrm>
            <a:off x="762000" y="2286000"/>
            <a:ext cx="3810000" cy="38100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a:extLst>
              <a:ext uri="{FF2B5EF4-FFF2-40B4-BE49-F238E27FC236}">
                <a16:creationId xmlns:a16="http://schemas.microsoft.com/office/drawing/2014/main" id="{7821D993-DEDD-470E-B48B-CB053A55A119}"/>
              </a:ext>
            </a:extLst>
          </p:cNvPr>
          <p:cNvSpPr>
            <a:spLocks noGrp="1"/>
          </p:cNvSpPr>
          <p:nvPr>
            <p:ph type="dt" sz="half" idx="10"/>
          </p:nvPr>
        </p:nvSpPr>
        <p:spPr/>
        <p:txBody>
          <a:bodyPr/>
          <a:lstStyle/>
          <a:p>
            <a:fld id="{76969C88-B244-455D-A017-012B25B1ACDD}" type="datetimeFigureOut">
              <a:rPr lang="en-US" smtClean="0"/>
              <a:t>1/26/26</a:t>
            </a:fld>
            <a:endParaRPr lang="en-US"/>
          </a:p>
        </p:txBody>
      </p:sp>
      <p:sp>
        <p:nvSpPr>
          <p:cNvPr id="6" name="Footer Placeholder 5">
            <a:extLst>
              <a:ext uri="{FF2B5EF4-FFF2-40B4-BE49-F238E27FC236}">
                <a16:creationId xmlns:a16="http://schemas.microsoft.com/office/drawing/2014/main" id="{67926C64-7401-4CA4-859F-74472AF869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108F41-F1F6-431C-9B45-8A447F188CB8}"/>
              </a:ext>
            </a:extLst>
          </p:cNvPr>
          <p:cNvSpPr>
            <a:spLocks noGrp="1"/>
          </p:cNvSpPr>
          <p:nvPr>
            <p:ph type="sldNum" sz="quarter" idx="12"/>
          </p:nvPr>
        </p:nvSpPr>
        <p:spPr/>
        <p:txBody>
          <a:bodyPr/>
          <a:lstStyle/>
          <a:p>
            <a:fld id="{07CE569E-9B7C-4CB9-AB80-C0841F922CFF}" type="slidenum">
              <a:rPr lang="en-US" smtClean="0"/>
              <a:t>‹Nr.›</a:t>
            </a:fld>
            <a:endParaRPr lang="en-US"/>
          </a:p>
        </p:txBody>
      </p:sp>
    </p:spTree>
    <p:extLst>
      <p:ext uri="{BB962C8B-B14F-4D97-AF65-F5344CB8AC3E}">
        <p14:creationId xmlns:p14="http://schemas.microsoft.com/office/powerpoint/2010/main" val="270364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104FB-422C-4023-9381-EB12F1582D44}"/>
              </a:ext>
            </a:extLst>
          </p:cNvPr>
          <p:cNvSpPr>
            <a:spLocks noGrp="1"/>
          </p:cNvSpPr>
          <p:nvPr>
            <p:ph type="title"/>
          </p:nvPr>
        </p:nvSpPr>
        <p:spPr>
          <a:xfrm>
            <a:off x="762001" y="762000"/>
            <a:ext cx="3809999" cy="1524000"/>
          </a:xfrm>
        </p:spPr>
        <p:txBody>
          <a:bodyPr anchor="t" anchorCtr="0"/>
          <a:lstStyle>
            <a:lvl1pPr>
              <a:defRPr sz="3200"/>
            </a:lvl1pPr>
          </a:lstStyle>
          <a:p>
            <a:r>
              <a:rPr lang="de-DE"/>
              <a:t>Mastertitelformat bearbeiten</a:t>
            </a:r>
            <a:endParaRPr lang="en-US"/>
          </a:p>
        </p:txBody>
      </p:sp>
      <p:sp>
        <p:nvSpPr>
          <p:cNvPr id="3" name="Picture Placeholder 2">
            <a:extLst>
              <a:ext uri="{FF2B5EF4-FFF2-40B4-BE49-F238E27FC236}">
                <a16:creationId xmlns:a16="http://schemas.microsoft.com/office/drawing/2014/main" id="{14DBA3AA-DE44-4B1F-91D1-09F67B89B941}"/>
              </a:ext>
            </a:extLst>
          </p:cNvPr>
          <p:cNvSpPr>
            <a:spLocks noGrp="1"/>
          </p:cNvSpPr>
          <p:nvPr>
            <p:ph type="pic" idx="1"/>
          </p:nvPr>
        </p:nvSpPr>
        <p:spPr>
          <a:xfrm>
            <a:off x="5334000" y="762001"/>
            <a:ext cx="6021388" cy="5334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a:p>
        </p:txBody>
      </p:sp>
      <p:sp>
        <p:nvSpPr>
          <p:cNvPr id="4" name="Text Placeholder 3">
            <a:extLst>
              <a:ext uri="{FF2B5EF4-FFF2-40B4-BE49-F238E27FC236}">
                <a16:creationId xmlns:a16="http://schemas.microsoft.com/office/drawing/2014/main" id="{4A27B131-5117-4106-80DB-2AB208C4C953}"/>
              </a:ext>
            </a:extLst>
          </p:cNvPr>
          <p:cNvSpPr>
            <a:spLocks noGrp="1"/>
          </p:cNvSpPr>
          <p:nvPr>
            <p:ph type="body" sz="half" idx="2"/>
          </p:nvPr>
        </p:nvSpPr>
        <p:spPr>
          <a:xfrm>
            <a:off x="762001" y="2286000"/>
            <a:ext cx="3809999" cy="3810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a:extLst>
              <a:ext uri="{FF2B5EF4-FFF2-40B4-BE49-F238E27FC236}">
                <a16:creationId xmlns:a16="http://schemas.microsoft.com/office/drawing/2014/main" id="{1C13918A-7F23-4C72-8E80-591324A3046C}"/>
              </a:ext>
            </a:extLst>
          </p:cNvPr>
          <p:cNvSpPr>
            <a:spLocks noGrp="1"/>
          </p:cNvSpPr>
          <p:nvPr>
            <p:ph type="dt" sz="half" idx="10"/>
          </p:nvPr>
        </p:nvSpPr>
        <p:spPr/>
        <p:txBody>
          <a:bodyPr/>
          <a:lstStyle/>
          <a:p>
            <a:fld id="{76969C88-B244-455D-A017-012B25B1ACDD}" type="datetimeFigureOut">
              <a:rPr lang="en-US" smtClean="0"/>
              <a:t>1/26/26</a:t>
            </a:fld>
            <a:endParaRPr lang="en-US"/>
          </a:p>
        </p:txBody>
      </p:sp>
      <p:sp>
        <p:nvSpPr>
          <p:cNvPr id="6" name="Footer Placeholder 5">
            <a:extLst>
              <a:ext uri="{FF2B5EF4-FFF2-40B4-BE49-F238E27FC236}">
                <a16:creationId xmlns:a16="http://schemas.microsoft.com/office/drawing/2014/main" id="{181071C8-76FE-4B83-8317-BD53C7C844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23681A-6F29-48FC-9409-319ED3E96635}"/>
              </a:ext>
            </a:extLst>
          </p:cNvPr>
          <p:cNvSpPr>
            <a:spLocks noGrp="1"/>
          </p:cNvSpPr>
          <p:nvPr>
            <p:ph type="sldNum" sz="quarter" idx="12"/>
          </p:nvPr>
        </p:nvSpPr>
        <p:spPr/>
        <p:txBody>
          <a:bodyPr/>
          <a:lstStyle/>
          <a:p>
            <a:fld id="{07CE569E-9B7C-4CB9-AB80-C0841F922CFF}" type="slidenum">
              <a:rPr lang="en-US" smtClean="0"/>
              <a:t>‹Nr.›</a:t>
            </a:fld>
            <a:endParaRPr lang="en-US"/>
          </a:p>
        </p:txBody>
      </p:sp>
    </p:spTree>
    <p:extLst>
      <p:ext uri="{BB962C8B-B14F-4D97-AF65-F5344CB8AC3E}">
        <p14:creationId xmlns:p14="http://schemas.microsoft.com/office/powerpoint/2010/main" val="1272231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6EF5A53-0A64-4CA5-B9C7-1CB97CB5CF1C}"/>
              </a:ext>
            </a:extLst>
          </p:cNvPr>
          <p:cNvSpPr/>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11" name="Freeform: Shape 10">
            <a:extLst>
              <a:ext uri="{FF2B5EF4-FFF2-40B4-BE49-F238E27FC236}">
                <a16:creationId xmlns:a16="http://schemas.microsoft.com/office/drawing/2014/main" id="{34ABFBEA-4EB0-4D02-A2C0-1733CD3D6F12}"/>
              </a:ext>
            </a:extLst>
          </p:cNvPr>
          <p:cNvSpPr/>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12" name="Freeform: Shape 11">
            <a:extLst>
              <a:ext uri="{FF2B5EF4-FFF2-40B4-BE49-F238E27FC236}">
                <a16:creationId xmlns:a16="http://schemas.microsoft.com/office/drawing/2014/main" id="{19E083F6-57F4-487B-A766-EA0462B1EED8}"/>
              </a:ext>
            </a:extLst>
          </p:cNvPr>
          <p:cNvSpPr/>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 name="Title Placeholder 1">
            <a:extLst>
              <a:ext uri="{FF2B5EF4-FFF2-40B4-BE49-F238E27FC236}">
                <a16:creationId xmlns:a16="http://schemas.microsoft.com/office/drawing/2014/main" id="{A3A2F988-7148-4375-83D8-12EE5EBC7BE0}"/>
              </a:ext>
            </a:extLst>
          </p:cNvPr>
          <p:cNvSpPr>
            <a:spLocks noGrp="1"/>
          </p:cNvSpPr>
          <p:nvPr>
            <p:ph type="title"/>
          </p:nvPr>
        </p:nvSpPr>
        <p:spPr>
          <a:xfrm>
            <a:off x="762000" y="762000"/>
            <a:ext cx="10668000" cy="1524000"/>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a:extLst>
              <a:ext uri="{FF2B5EF4-FFF2-40B4-BE49-F238E27FC236}">
                <a16:creationId xmlns:a16="http://schemas.microsoft.com/office/drawing/2014/main" id="{F6896238-C5B3-4F3C-97FA-890E1A51A203}"/>
              </a:ext>
            </a:extLst>
          </p:cNvPr>
          <p:cNvSpPr>
            <a:spLocks noGrp="1"/>
          </p:cNvSpPr>
          <p:nvPr>
            <p:ph type="body" idx="1"/>
          </p:nvPr>
        </p:nvSpPr>
        <p:spPr>
          <a:xfrm>
            <a:off x="762000" y="2286000"/>
            <a:ext cx="10668000" cy="381808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a:extLst>
              <a:ext uri="{FF2B5EF4-FFF2-40B4-BE49-F238E27FC236}">
                <a16:creationId xmlns:a16="http://schemas.microsoft.com/office/drawing/2014/main" id="{1D6E4474-0442-4E4B-9E5B-CA7B3951C1DA}"/>
              </a:ext>
            </a:extLst>
          </p:cNvPr>
          <p:cNvSpPr>
            <a:spLocks noGrp="1"/>
          </p:cNvSpPr>
          <p:nvPr>
            <p:ph type="dt" sz="half" idx="2"/>
          </p:nvPr>
        </p:nvSpPr>
        <p:spPr>
          <a:xfrm>
            <a:off x="9389165" y="194320"/>
            <a:ext cx="2040835"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76969C88-B244-455D-A017-012B25B1ACDD}" type="datetimeFigureOut">
              <a:rPr lang="en-US" smtClean="0"/>
              <a:pPr/>
              <a:t>1/26/26</a:t>
            </a:fld>
            <a:endParaRPr lang="en-US"/>
          </a:p>
        </p:txBody>
      </p:sp>
      <p:sp>
        <p:nvSpPr>
          <p:cNvPr id="5" name="Footer Placeholder 4">
            <a:extLst>
              <a:ext uri="{FF2B5EF4-FFF2-40B4-BE49-F238E27FC236}">
                <a16:creationId xmlns:a16="http://schemas.microsoft.com/office/drawing/2014/main" id="{E0626A98-F887-40E1-B9BA-9D93DE90E022}"/>
              </a:ext>
            </a:extLst>
          </p:cNvPr>
          <p:cNvSpPr>
            <a:spLocks noGrp="1"/>
          </p:cNvSpPr>
          <p:nvPr>
            <p:ph type="ftr" sz="quarter" idx="3"/>
          </p:nvPr>
        </p:nvSpPr>
        <p:spPr>
          <a:xfrm>
            <a:off x="761999" y="6356350"/>
            <a:ext cx="6612835" cy="365125"/>
          </a:xfrm>
          <a:prstGeom prst="rect">
            <a:avLst/>
          </a:prstGeom>
        </p:spPr>
        <p:txBody>
          <a:bodyPr vert="horz" lIns="91440" tIns="45720" rIns="91440" bIns="45720" rtlCol="0" anchor="ctr"/>
          <a:lstStyle>
            <a:lvl1pPr algn="l">
              <a:defRPr sz="1200">
                <a:solidFill>
                  <a:schemeClr val="tx1">
                    <a:tint val="75000"/>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id="{482C8119-73F6-4713-9AD3-3628DCDFB8F2}"/>
              </a:ext>
            </a:extLst>
          </p:cNvPr>
          <p:cNvSpPr>
            <a:spLocks noGrp="1"/>
          </p:cNvSpPr>
          <p:nvPr>
            <p:ph type="sldNum" sz="quarter" idx="4"/>
          </p:nvPr>
        </p:nvSpPr>
        <p:spPr>
          <a:xfrm>
            <a:off x="9906000" y="6356350"/>
            <a:ext cx="1524000"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07CE569E-9B7C-4CB9-AB80-C0841F922CFF}" type="slidenum">
              <a:rPr lang="en-US" smtClean="0"/>
              <a:pPr/>
              <a:t>‹Nr.›</a:t>
            </a:fld>
            <a:endParaRPr lang="en-US"/>
          </a:p>
        </p:txBody>
      </p:sp>
    </p:spTree>
    <p:extLst>
      <p:ext uri="{BB962C8B-B14F-4D97-AF65-F5344CB8AC3E}">
        <p14:creationId xmlns:p14="http://schemas.microsoft.com/office/powerpoint/2010/main" val="398545538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25000"/>
        </a:lnSpc>
        <a:spcBef>
          <a:spcPts val="1000"/>
        </a:spcBef>
        <a:buFont typeface="Arial" panose="020B0604020202020204" pitchFamily="34" charset="0"/>
        <a:buChar char="•"/>
        <a:defRPr sz="2800" kern="1200">
          <a:solidFill>
            <a:schemeClr val="tx1">
              <a:alpha val="70000"/>
            </a:schemeClr>
          </a:solidFill>
          <a:latin typeface="+mn-lt"/>
          <a:ea typeface="+mn-ea"/>
          <a:cs typeface="+mn-cs"/>
        </a:defRPr>
      </a:lvl1pPr>
      <a:lvl2pPr marL="685800" indent="-228600" algn="l" defTabSz="914400" rtl="0" eaLnBrk="1" latinLnBrk="0" hangingPunct="1">
        <a:lnSpc>
          <a:spcPct val="125000"/>
        </a:lnSpc>
        <a:spcBef>
          <a:spcPts val="500"/>
        </a:spcBef>
        <a:buFont typeface="Arial" panose="020B0604020202020204" pitchFamily="34" charset="0"/>
        <a:buChar char="•"/>
        <a:defRPr sz="2400" kern="1200">
          <a:solidFill>
            <a:schemeClr val="tx1">
              <a:alpha val="70000"/>
            </a:schemeClr>
          </a:solidFill>
          <a:latin typeface="+mn-lt"/>
          <a:ea typeface="+mn-ea"/>
          <a:cs typeface="+mn-cs"/>
        </a:defRPr>
      </a:lvl2pPr>
      <a:lvl3pPr marL="1143000" indent="-228600" algn="l" defTabSz="914400" rtl="0" eaLnBrk="1" latinLnBrk="0" hangingPunct="1">
        <a:lnSpc>
          <a:spcPct val="125000"/>
        </a:lnSpc>
        <a:spcBef>
          <a:spcPts val="500"/>
        </a:spcBef>
        <a:buFont typeface="Arial" panose="020B0604020202020204" pitchFamily="34" charset="0"/>
        <a:buChar char="•"/>
        <a:defRPr sz="2000" kern="1200">
          <a:solidFill>
            <a:schemeClr val="tx1">
              <a:alpha val="70000"/>
            </a:schemeClr>
          </a:solidFill>
          <a:latin typeface="+mn-lt"/>
          <a:ea typeface="+mn-ea"/>
          <a:cs typeface="+mn-cs"/>
        </a:defRPr>
      </a:lvl3pPr>
      <a:lvl4pPr marL="16002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4pPr>
      <a:lvl5pPr marL="20574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15:clr>
            <a:srgbClr val="F26B43"/>
          </p15:clr>
        </p15:guide>
        <p15:guide id="2" pos="480">
          <p15:clr>
            <a:srgbClr val="F26B43"/>
          </p15:clr>
        </p15:guide>
        <p15:guide id="3" pos="960">
          <p15:clr>
            <a:srgbClr val="F26B43"/>
          </p15:clr>
        </p15:guide>
        <p15:guide id="4" pos="1440">
          <p15:clr>
            <a:srgbClr val="F26B43"/>
          </p15:clr>
        </p15:guide>
        <p15:guide id="5" pos="1920">
          <p15:clr>
            <a:srgbClr val="F26B43"/>
          </p15:clr>
        </p15:guide>
        <p15:guide id="6" pos="2400">
          <p15:clr>
            <a:srgbClr val="F26B43"/>
          </p15:clr>
        </p15:guide>
        <p15:guide id="7" pos="2880">
          <p15:clr>
            <a:srgbClr val="F26B43"/>
          </p15:clr>
        </p15:guide>
        <p15:guide id="8" pos="3360">
          <p15:clr>
            <a:srgbClr val="F26B43"/>
          </p15:clr>
        </p15:guide>
        <p15:guide id="9" pos="3840">
          <p15:clr>
            <a:srgbClr val="F26B43"/>
          </p15:clr>
        </p15:guide>
        <p15:guide id="10" pos="4320">
          <p15:clr>
            <a:srgbClr val="F26B43"/>
          </p15:clr>
        </p15:guide>
        <p15:guide id="11" pos="4800">
          <p15:clr>
            <a:srgbClr val="F26B43"/>
          </p15:clr>
        </p15:guide>
        <p15:guide id="12" pos="5280">
          <p15:clr>
            <a:srgbClr val="F26B43"/>
          </p15:clr>
        </p15:guide>
        <p15:guide id="13" pos="5760">
          <p15:clr>
            <a:srgbClr val="F26B43"/>
          </p15:clr>
        </p15:guide>
        <p15:guide id="14" pos="6240">
          <p15:clr>
            <a:srgbClr val="F26B43"/>
          </p15:clr>
        </p15:guide>
        <p15:guide id="15" pos="6720">
          <p15:clr>
            <a:srgbClr val="F26B43"/>
          </p15:clr>
        </p15:guide>
        <p15:guide id="16" pos="7200">
          <p15:clr>
            <a:srgbClr val="F26B43"/>
          </p15:clr>
        </p15:guide>
        <p15:guide id="17" pos="7680">
          <p15:clr>
            <a:srgbClr val="F26B43"/>
          </p15:clr>
        </p15:guide>
        <p15:guide id="18" orient="horz">
          <p15:clr>
            <a:srgbClr val="F26B43"/>
          </p15:clr>
        </p15:guide>
        <p15:guide id="19" orient="horz" pos="480">
          <p15:clr>
            <a:srgbClr val="F26B43"/>
          </p15:clr>
        </p15:guide>
        <p15:guide id="20" orient="horz" pos="960">
          <p15:clr>
            <a:srgbClr val="F26B43"/>
          </p15:clr>
        </p15:guide>
        <p15:guide id="21" orient="horz" pos="1440">
          <p15:clr>
            <a:srgbClr val="F26B43"/>
          </p15:clr>
        </p15:guide>
        <p15:guide id="22" orient="horz" pos="1920">
          <p15:clr>
            <a:srgbClr val="F26B43"/>
          </p15:clr>
        </p15:guide>
        <p15:guide id="23" orient="horz" pos="2400">
          <p15:clr>
            <a:srgbClr val="F26B43"/>
          </p15:clr>
        </p15:guide>
        <p15:guide id="24" orient="horz" pos="2880">
          <p15:clr>
            <a:srgbClr val="F26B43"/>
          </p15:clr>
        </p15:guide>
        <p15:guide id="25" orient="horz" pos="3360">
          <p15:clr>
            <a:srgbClr val="F26B43"/>
          </p15:clr>
        </p15:guide>
        <p15:guide id="26" orient="horz" pos="3840">
          <p15:clr>
            <a:srgbClr val="F26B43"/>
          </p15:clr>
        </p15:guide>
        <p15:guide id="27" orient="horz" pos="432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icon-icons.com/de/symbol/Schl%C3%BCssel/102281#google_vignett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2A7A1A-5514-F23B-5D66-5B5A8AFBC7E3}"/>
              </a:ext>
            </a:extLst>
          </p:cNvPr>
          <p:cNvSpPr>
            <a:spLocks noGrp="1"/>
          </p:cNvSpPr>
          <p:nvPr>
            <p:ph type="title"/>
          </p:nvPr>
        </p:nvSpPr>
        <p:spPr>
          <a:xfrm>
            <a:off x="762000" y="308810"/>
            <a:ext cx="10668000" cy="1524000"/>
          </a:xfrm>
        </p:spPr>
        <p:txBody>
          <a:bodyPr anchor="t"/>
          <a:lstStyle/>
          <a:p>
            <a:r>
              <a:rPr lang="de-DE" sz="6000" b="1" dirty="0">
                <a:solidFill>
                  <a:srgbClr val="FFC000"/>
                </a:solidFill>
                <a:latin typeface="Bahnschrift Light" panose="020B0502040204020203" pitchFamily="34" charset="0"/>
              </a:rPr>
              <a:t>Stunden in Klasse 5</a:t>
            </a:r>
            <a:endParaRPr lang="de-DE" b="1" dirty="0">
              <a:solidFill>
                <a:srgbClr val="FFC000"/>
              </a:solidFill>
              <a:latin typeface="Bahnschrift Light" panose="020B0502040204020203" pitchFamily="34" charset="0"/>
            </a:endParaRPr>
          </a:p>
        </p:txBody>
      </p:sp>
      <p:sp>
        <p:nvSpPr>
          <p:cNvPr id="3" name="Inhaltsplatzhalter 2">
            <a:extLst>
              <a:ext uri="{FF2B5EF4-FFF2-40B4-BE49-F238E27FC236}">
                <a16:creationId xmlns:a16="http://schemas.microsoft.com/office/drawing/2014/main" id="{0C1B714E-5028-8319-6BCF-C4C77AB00DF3}"/>
              </a:ext>
            </a:extLst>
          </p:cNvPr>
          <p:cNvSpPr>
            <a:spLocks noGrp="1"/>
          </p:cNvSpPr>
          <p:nvPr>
            <p:ph idx="1"/>
          </p:nvPr>
        </p:nvSpPr>
        <p:spPr/>
        <p:txBody>
          <a:bodyPr/>
          <a:lstStyle/>
          <a:p>
            <a:pPr marL="0" indent="0">
              <a:buNone/>
            </a:pPr>
            <a:endParaRPr lang="de-DE" b="1" dirty="0">
              <a:latin typeface="Bahnschrift Light" panose="020B0502040204020203" pitchFamily="34" charset="0"/>
            </a:endParaRPr>
          </a:p>
        </p:txBody>
      </p:sp>
      <p:pic>
        <p:nvPicPr>
          <p:cNvPr id="4" name="Grafik 3">
            <a:extLst>
              <a:ext uri="{FF2B5EF4-FFF2-40B4-BE49-F238E27FC236}">
                <a16:creationId xmlns:a16="http://schemas.microsoft.com/office/drawing/2014/main" id="{4CD8916C-22CC-2C6E-F672-6E1B1135D7FD}"/>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941835" y="249883"/>
            <a:ext cx="2795270" cy="1333500"/>
          </a:xfrm>
          <a:prstGeom prst="rect">
            <a:avLst/>
          </a:prstGeom>
          <a:noFill/>
          <a:ln>
            <a:noFill/>
          </a:ln>
        </p:spPr>
      </p:pic>
      <p:graphicFrame>
        <p:nvGraphicFramePr>
          <p:cNvPr id="5" name="Tabelle 4">
            <a:extLst>
              <a:ext uri="{FF2B5EF4-FFF2-40B4-BE49-F238E27FC236}">
                <a16:creationId xmlns:a16="http://schemas.microsoft.com/office/drawing/2014/main" id="{FF158AEB-5A04-C549-73EC-BE3FF6FD163F}"/>
              </a:ext>
            </a:extLst>
          </p:cNvPr>
          <p:cNvGraphicFramePr>
            <a:graphicFrameLocks noGrp="1"/>
          </p:cNvGraphicFramePr>
          <p:nvPr>
            <p:extLst>
              <p:ext uri="{D42A27DB-BD31-4B8C-83A1-F6EECF244321}">
                <p14:modId xmlns:p14="http://schemas.microsoft.com/office/powerpoint/2010/main" val="1792164851"/>
              </p:ext>
            </p:extLst>
          </p:nvPr>
        </p:nvGraphicFramePr>
        <p:xfrm>
          <a:off x="1192193" y="1642310"/>
          <a:ext cx="8175591" cy="3818083"/>
        </p:xfrm>
        <a:graphic>
          <a:graphicData uri="http://schemas.openxmlformats.org/drawingml/2006/table">
            <a:tbl>
              <a:tblPr firstRow="1" bandRow="1">
                <a:tableStyleId>{5C22544A-7EE6-4342-B048-85BDC9FD1C3A}</a:tableStyleId>
              </a:tblPr>
              <a:tblGrid>
                <a:gridCol w="1725763">
                  <a:extLst>
                    <a:ext uri="{9D8B030D-6E8A-4147-A177-3AD203B41FA5}">
                      <a16:colId xmlns:a16="http://schemas.microsoft.com/office/drawing/2014/main" val="3032302871"/>
                    </a:ext>
                  </a:extLst>
                </a:gridCol>
                <a:gridCol w="2362032">
                  <a:extLst>
                    <a:ext uri="{9D8B030D-6E8A-4147-A177-3AD203B41FA5}">
                      <a16:colId xmlns:a16="http://schemas.microsoft.com/office/drawing/2014/main" val="413691416"/>
                    </a:ext>
                  </a:extLst>
                </a:gridCol>
                <a:gridCol w="2043898">
                  <a:extLst>
                    <a:ext uri="{9D8B030D-6E8A-4147-A177-3AD203B41FA5}">
                      <a16:colId xmlns:a16="http://schemas.microsoft.com/office/drawing/2014/main" val="2138678585"/>
                    </a:ext>
                  </a:extLst>
                </a:gridCol>
                <a:gridCol w="2043898">
                  <a:extLst>
                    <a:ext uri="{9D8B030D-6E8A-4147-A177-3AD203B41FA5}">
                      <a16:colId xmlns:a16="http://schemas.microsoft.com/office/drawing/2014/main" val="2269168118"/>
                    </a:ext>
                  </a:extLst>
                </a:gridCol>
              </a:tblGrid>
              <a:tr h="931240">
                <a:tc>
                  <a:txBody>
                    <a:bodyPr/>
                    <a:lstStyle/>
                    <a:p>
                      <a:r>
                        <a:rPr lang="de-DE" dirty="0">
                          <a:solidFill>
                            <a:schemeClr val="accent6"/>
                          </a:solidFill>
                        </a:rPr>
                        <a:t>G9NEU-BILINGUALES PROFIL</a:t>
                      </a:r>
                    </a:p>
                  </a:txBody>
                  <a:tcPr/>
                </a:tc>
                <a:tc>
                  <a:txBody>
                    <a:bodyPr/>
                    <a:lstStyle/>
                    <a:p>
                      <a:r>
                        <a:rPr lang="de-DE" dirty="0">
                          <a:solidFill>
                            <a:schemeClr val="accent6"/>
                          </a:solidFill>
                        </a:rPr>
                        <a:t>G9NEU-KULTURKLASSE</a:t>
                      </a:r>
                    </a:p>
                  </a:txBody>
                  <a:tcPr/>
                </a:tc>
                <a:tc>
                  <a:txBody>
                    <a:bodyPr/>
                    <a:lstStyle/>
                    <a:p>
                      <a:r>
                        <a:rPr lang="de-DE" dirty="0">
                          <a:solidFill>
                            <a:schemeClr val="accent6"/>
                          </a:solidFill>
                        </a:rPr>
                        <a:t>G9NEU-GANZTAG REGULÄR</a:t>
                      </a:r>
                    </a:p>
                  </a:txBody>
                  <a:tcPr/>
                </a:tc>
                <a:tc>
                  <a:txBody>
                    <a:bodyPr/>
                    <a:lstStyle/>
                    <a:p>
                      <a:r>
                        <a:rPr lang="de-DE" dirty="0">
                          <a:solidFill>
                            <a:schemeClr val="accent6"/>
                          </a:solidFill>
                        </a:rPr>
                        <a:t>G9NEU-REGULÄR</a:t>
                      </a:r>
                    </a:p>
                  </a:txBody>
                  <a:tcPr/>
                </a:tc>
                <a:extLst>
                  <a:ext uri="{0D108BD9-81ED-4DB2-BD59-A6C34878D82A}">
                    <a16:rowId xmlns:a16="http://schemas.microsoft.com/office/drawing/2014/main" val="111355380"/>
                  </a:ext>
                </a:extLst>
              </a:tr>
              <a:tr h="2886843">
                <a:tc>
                  <a:txBody>
                    <a:bodyPr/>
                    <a:lstStyle/>
                    <a:p>
                      <a:r>
                        <a:rPr lang="de-DE" dirty="0"/>
                        <a:t>eine Zusatzstunde in Englisch</a:t>
                      </a:r>
                    </a:p>
                  </a:txBody>
                  <a:tcPr/>
                </a:tc>
                <a:tc>
                  <a:txBody>
                    <a:bodyPr/>
                    <a:lstStyle/>
                    <a:p>
                      <a:r>
                        <a:rPr lang="de-DE" dirty="0"/>
                        <a:t>eine Zusatzstunde in Deutsch</a:t>
                      </a:r>
                    </a:p>
                  </a:txBody>
                  <a:tcPr/>
                </a:tc>
                <a:tc>
                  <a:txBody>
                    <a:bodyPr/>
                    <a:lstStyle/>
                    <a:p>
                      <a:r>
                        <a:rPr lang="de-DE" dirty="0"/>
                        <a:t>eine Zusatzstunde: Sensibilisierung</a:t>
                      </a:r>
                    </a:p>
                    <a:p>
                      <a:endParaRPr lang="de-DE" dirty="0"/>
                    </a:p>
                    <a:p>
                      <a:r>
                        <a:rPr lang="de-DE" dirty="0"/>
                        <a:t>GT-Angebot an vier Nachmittagen (2x Lernzeit, AGs)</a:t>
                      </a:r>
                    </a:p>
                  </a:txBody>
                  <a:tcPr/>
                </a:tc>
                <a:tc>
                  <a:txBody>
                    <a:bodyPr/>
                    <a:lstStyle/>
                    <a:p>
                      <a:r>
                        <a:rPr lang="de-DE" dirty="0"/>
                        <a:t>eine Zusatzstunde: Sensibilisierung (soziales und emotionales Lernen, Lernmethoden, gewaltfreie Kommunikation, Life </a:t>
                      </a:r>
                      <a:r>
                        <a:rPr lang="de-DE" dirty="0" err="1"/>
                        <a:t>skills</a:t>
                      </a:r>
                      <a:r>
                        <a:rPr lang="de-DE" dirty="0"/>
                        <a:t> …)</a:t>
                      </a:r>
                    </a:p>
                  </a:txBody>
                  <a:tcPr/>
                </a:tc>
                <a:extLst>
                  <a:ext uri="{0D108BD9-81ED-4DB2-BD59-A6C34878D82A}">
                    <a16:rowId xmlns:a16="http://schemas.microsoft.com/office/drawing/2014/main" val="1569501145"/>
                  </a:ext>
                </a:extLst>
              </a:tr>
            </a:tbl>
          </a:graphicData>
        </a:graphic>
      </p:graphicFrame>
    </p:spTree>
    <p:extLst>
      <p:ext uri="{BB962C8B-B14F-4D97-AF65-F5344CB8AC3E}">
        <p14:creationId xmlns:p14="http://schemas.microsoft.com/office/powerpoint/2010/main" val="1935650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0C1B714E-5028-8319-6BCF-C4C77AB00DF3}"/>
              </a:ext>
            </a:extLst>
          </p:cNvPr>
          <p:cNvSpPr>
            <a:spLocks noGrp="1"/>
          </p:cNvSpPr>
          <p:nvPr>
            <p:ph idx="1"/>
          </p:nvPr>
        </p:nvSpPr>
        <p:spPr>
          <a:xfrm>
            <a:off x="762000" y="2143958"/>
            <a:ext cx="11276120" cy="4327864"/>
          </a:xfrm>
        </p:spPr>
        <p:txBody>
          <a:bodyPr>
            <a:normAutofit fontScale="92500" lnSpcReduction="10000"/>
          </a:bodyPr>
          <a:lstStyle/>
          <a:p>
            <a:pPr marL="0" indent="0">
              <a:buNone/>
            </a:pPr>
            <a:r>
              <a:rPr lang="de-DE" sz="2000" dirty="0">
                <a:solidFill>
                  <a:schemeClr val="accent6"/>
                </a:solidFill>
              </a:rPr>
              <a:t>Klasse 5: In der Zusatzstunde Deutsch bereiten die Schülerinnen und Schüler den Besuch einer Theateraufführung (z.B. des Kinderstücks im Schauspiel Stuttgart) vor und nach. Dies geschieht fächerübergreifend und auf unterschiedlichen Ebenen. So werden zum Beispiel Proben besucht, mit Schauspielern und dem Regieteam Gespräche geführt, eine Führung durch die Werkstätten des Theaters gemacht, eine Ausstellung in der Stadtbibliothek gemeinsam mit dem Schauspiel gestaltet.</a:t>
            </a:r>
          </a:p>
          <a:p>
            <a:pPr marL="0" indent="0">
              <a:buNone/>
            </a:pPr>
            <a:endParaRPr lang="de-DE" sz="2000" b="1" dirty="0">
              <a:solidFill>
                <a:schemeClr val="accent6"/>
              </a:solidFill>
            </a:endParaRPr>
          </a:p>
          <a:p>
            <a:pPr marL="0" indent="0">
              <a:buNone/>
            </a:pPr>
            <a:r>
              <a:rPr lang="de-DE" sz="2000" dirty="0">
                <a:solidFill>
                  <a:schemeClr val="accent6"/>
                </a:solidFill>
              </a:rPr>
              <a:t>Klasse 6: In der halben Zusatzstunde Englisch lernen die Schülerinnen und Schüler verschiedene englischsprachige Länder und ihre Kulturen kennen, gestalten z.B. eine Ausstellung, Podcasts oder kurze Filme, in denen sie die jeweiligen Länder mit ihren Unterschieden und Gemeinsamkeiten vorstellen.</a:t>
            </a:r>
            <a:endParaRPr lang="de-DE" sz="2400" dirty="0">
              <a:solidFill>
                <a:schemeClr val="accent6"/>
              </a:solidFill>
            </a:endParaRPr>
          </a:p>
          <a:p>
            <a:pPr marL="0" marR="0" lvl="0" indent="0" algn="l" defTabSz="914400" rtl="0" eaLnBrk="1" fontAlgn="auto" latinLnBrk="0" hangingPunct="1">
              <a:lnSpc>
                <a:spcPct val="125000"/>
              </a:lnSpc>
              <a:spcBef>
                <a:spcPts val="1000"/>
              </a:spcBef>
              <a:spcAft>
                <a:spcPts val="0"/>
              </a:spcAft>
              <a:buClrTx/>
              <a:buSzTx/>
              <a:buFont typeface="Arial" panose="020B0604020202020204" pitchFamily="34" charset="0"/>
              <a:buNone/>
              <a:tabLst/>
              <a:defRPr/>
            </a:pPr>
            <a:endParaRPr kumimoji="0" lang="de-DE" sz="700" b="0" i="0" u="sng" strike="noStrike" kern="1200" cap="none" spc="0" normalizeH="0" baseline="0" noProof="0" dirty="0">
              <a:ln>
                <a:noFill/>
              </a:ln>
              <a:solidFill>
                <a:schemeClr val="accent6"/>
              </a:solidFill>
              <a:effectLst/>
              <a:uLnTx/>
              <a:uFillTx/>
              <a:latin typeface="Avenir Next LT Pro Light"/>
              <a:ea typeface="+mn-ea"/>
              <a:cs typeface="+mn-cs"/>
              <a:hlinkClick r:id="rId2">
                <a:extLst>
                  <a:ext uri="{A12FA001-AC4F-418D-AE19-62706E023703}">
                    <ahyp:hlinkClr xmlns:ahyp="http://schemas.microsoft.com/office/drawing/2018/hyperlinkcolor" val="tx"/>
                  </a:ext>
                </a:extLst>
              </a:hlinkClick>
            </a:endParaRPr>
          </a:p>
          <a:p>
            <a:pPr marL="0" marR="0" lvl="0" indent="0" algn="l" defTabSz="914400" rtl="0" eaLnBrk="1" fontAlgn="auto" latinLnBrk="0" hangingPunct="1">
              <a:lnSpc>
                <a:spcPct val="125000"/>
              </a:lnSpc>
              <a:spcBef>
                <a:spcPts val="1000"/>
              </a:spcBef>
              <a:spcAft>
                <a:spcPts val="0"/>
              </a:spcAft>
              <a:buClrTx/>
              <a:buSzTx/>
              <a:buFont typeface="Arial" panose="020B0604020202020204" pitchFamily="34" charset="0"/>
              <a:buNone/>
              <a:tabLst/>
              <a:defRPr/>
            </a:pPr>
            <a:r>
              <a:rPr kumimoji="0" lang="de-DE" sz="700" b="0" i="0" u="sng" strike="noStrike" kern="1200" cap="none" spc="0" normalizeH="0" baseline="0" noProof="0" dirty="0">
                <a:ln>
                  <a:noFill/>
                </a:ln>
                <a:solidFill>
                  <a:schemeClr val="accent6"/>
                </a:solidFill>
                <a:effectLst/>
                <a:uLnTx/>
                <a:uFillTx/>
                <a:latin typeface="Avenir Next LT Pro Light"/>
                <a:ea typeface="+mn-ea"/>
                <a:cs typeface="+mn-cs"/>
              </a:rPr>
              <a:t>)</a:t>
            </a:r>
          </a:p>
          <a:p>
            <a:pPr marL="0" indent="0">
              <a:buNone/>
            </a:pPr>
            <a:endParaRPr lang="de-DE" sz="2400" dirty="0">
              <a:solidFill>
                <a:schemeClr val="accent6"/>
              </a:solidFill>
              <a:latin typeface="Bahnschrift Light" panose="020B0502040204020203" pitchFamily="34" charset="0"/>
            </a:endParaRPr>
          </a:p>
          <a:p>
            <a:pPr marL="0" indent="0">
              <a:buNone/>
            </a:pPr>
            <a:endParaRPr lang="de-DE" sz="800" dirty="0">
              <a:solidFill>
                <a:schemeClr val="accent6"/>
              </a:solidFill>
            </a:endParaRPr>
          </a:p>
          <a:p>
            <a:pPr marL="0" indent="0">
              <a:buNone/>
            </a:pPr>
            <a:endParaRPr lang="de-DE" sz="800" dirty="0">
              <a:solidFill>
                <a:schemeClr val="accent6"/>
              </a:solidFill>
            </a:endParaRPr>
          </a:p>
          <a:p>
            <a:pPr marL="0" indent="0">
              <a:buNone/>
            </a:pPr>
            <a:endParaRPr lang="de-DE" sz="800" dirty="0"/>
          </a:p>
        </p:txBody>
      </p:sp>
      <p:pic>
        <p:nvPicPr>
          <p:cNvPr id="4" name="Grafik 3">
            <a:extLst>
              <a:ext uri="{FF2B5EF4-FFF2-40B4-BE49-F238E27FC236}">
                <a16:creationId xmlns:a16="http://schemas.microsoft.com/office/drawing/2014/main" id="{C8C76609-8A8C-1CE1-2EF5-3383357184F9}"/>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029734" y="369255"/>
            <a:ext cx="2795270" cy="1333500"/>
          </a:xfrm>
          <a:prstGeom prst="rect">
            <a:avLst/>
          </a:prstGeom>
          <a:noFill/>
          <a:ln>
            <a:noFill/>
          </a:ln>
        </p:spPr>
      </p:pic>
      <p:sp>
        <p:nvSpPr>
          <p:cNvPr id="5" name="Titel 1">
            <a:extLst>
              <a:ext uri="{FF2B5EF4-FFF2-40B4-BE49-F238E27FC236}">
                <a16:creationId xmlns:a16="http://schemas.microsoft.com/office/drawing/2014/main" id="{2D25E26A-0141-9F15-5B86-F64D44E659C9}"/>
              </a:ext>
            </a:extLst>
          </p:cNvPr>
          <p:cNvSpPr txBox="1">
            <a:spLocks/>
          </p:cNvSpPr>
          <p:nvPr/>
        </p:nvSpPr>
        <p:spPr>
          <a:xfrm>
            <a:off x="762000" y="308810"/>
            <a:ext cx="7742808" cy="1524000"/>
          </a:xfrm>
          <a:prstGeom prst="rect">
            <a:avLst/>
          </a:prstGeom>
        </p:spPr>
        <p:txBody>
          <a:bodyPr vert="horz" lIns="91440" tIns="45720" rIns="91440" bIns="45720" rtlCol="0" anchor="t">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b="1" dirty="0">
                <a:solidFill>
                  <a:srgbClr val="FFC000"/>
                </a:solidFill>
                <a:latin typeface="Bahnschrift Light" panose="020B0502040204020203" pitchFamily="34" charset="0"/>
              </a:rPr>
              <a:t>Kulturelle Kompetenz als Schwerpunkt in der Kulturklasse erwerben</a:t>
            </a:r>
          </a:p>
          <a:p>
            <a:endParaRPr lang="de-DE" b="1" dirty="0">
              <a:solidFill>
                <a:srgbClr val="FFC000"/>
              </a:solidFill>
              <a:latin typeface="Bahnschrift Light" panose="020B0502040204020203" pitchFamily="34" charset="0"/>
            </a:endParaRPr>
          </a:p>
        </p:txBody>
      </p:sp>
    </p:spTree>
    <p:extLst>
      <p:ext uri="{BB962C8B-B14F-4D97-AF65-F5344CB8AC3E}">
        <p14:creationId xmlns:p14="http://schemas.microsoft.com/office/powerpoint/2010/main" val="109081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E7388D-8623-41D9-EADF-6BD47C98DF14}"/>
              </a:ext>
            </a:extLst>
          </p:cNvPr>
          <p:cNvSpPr>
            <a:spLocks noGrp="1"/>
          </p:cNvSpPr>
          <p:nvPr>
            <p:ph type="title"/>
          </p:nvPr>
        </p:nvSpPr>
        <p:spPr/>
        <p:txBody>
          <a:bodyPr>
            <a:normAutofit fontScale="90000"/>
          </a:bodyPr>
          <a:lstStyle/>
          <a:p>
            <a:r>
              <a:rPr lang="de-DE" b="1" dirty="0">
                <a:solidFill>
                  <a:srgbClr val="FFC000"/>
                </a:solidFill>
                <a:latin typeface="Bahnschrift Light" panose="020B0502040204020203" pitchFamily="34" charset="0"/>
              </a:rPr>
              <a:t>Kulturelle Kompetenz –</a:t>
            </a:r>
            <a:br>
              <a:rPr lang="de-DE" b="1" dirty="0">
                <a:solidFill>
                  <a:srgbClr val="FFC000"/>
                </a:solidFill>
                <a:latin typeface="Bahnschrift Light" panose="020B0502040204020203" pitchFamily="34" charset="0"/>
              </a:rPr>
            </a:br>
            <a:r>
              <a:rPr lang="de-DE" b="1" dirty="0">
                <a:solidFill>
                  <a:srgbClr val="FFC000"/>
                </a:solidFill>
                <a:latin typeface="Bahnschrift Light" panose="020B0502040204020203" pitchFamily="34" charset="0"/>
              </a:rPr>
              <a:t>was ist das?</a:t>
            </a:r>
            <a:br>
              <a:rPr lang="de-DE" b="1" dirty="0">
                <a:solidFill>
                  <a:srgbClr val="FFC000"/>
                </a:solidFill>
                <a:latin typeface="Bahnschrift Light" panose="020B0502040204020203" pitchFamily="34" charset="0"/>
              </a:rPr>
            </a:br>
            <a:endParaRPr lang="de-DE" dirty="0"/>
          </a:p>
        </p:txBody>
      </p:sp>
      <p:sp>
        <p:nvSpPr>
          <p:cNvPr id="3" name="Inhaltsplatzhalter 2">
            <a:extLst>
              <a:ext uri="{FF2B5EF4-FFF2-40B4-BE49-F238E27FC236}">
                <a16:creationId xmlns:a16="http://schemas.microsoft.com/office/drawing/2014/main" id="{CBFF0B2A-BAFA-058F-1C87-BCF1C1CB0F4A}"/>
              </a:ext>
            </a:extLst>
          </p:cNvPr>
          <p:cNvSpPr>
            <a:spLocks noGrp="1"/>
          </p:cNvSpPr>
          <p:nvPr>
            <p:ph idx="1"/>
          </p:nvPr>
        </p:nvSpPr>
        <p:spPr/>
        <p:txBody>
          <a:bodyPr>
            <a:normAutofit fontScale="77500" lnSpcReduction="20000"/>
          </a:bodyPr>
          <a:lstStyle/>
          <a:p>
            <a:pPr marL="0" indent="0">
              <a:buNone/>
            </a:pPr>
            <a:r>
              <a:rPr lang="de-DE" dirty="0">
                <a:solidFill>
                  <a:schemeClr val="accent6"/>
                </a:solidFill>
              </a:rPr>
              <a:t>Klasse 8: In der Zusatzstunde  Musik bereiten die Schülerinnen und Schüler den Besuch einer Opern- oder Musicalaufführung vor und nach. Dabei nehmen sie an Proben teil, lernen die Akteure kennen und setzen dann in Projekten eigene Ideen z.B. zur Bühnenbildgestaltung um.</a:t>
            </a:r>
          </a:p>
          <a:p>
            <a:pPr marL="0" indent="0">
              <a:buNone/>
            </a:pPr>
            <a:endParaRPr lang="de-DE" b="1" dirty="0">
              <a:solidFill>
                <a:schemeClr val="accent6"/>
              </a:solidFill>
            </a:endParaRPr>
          </a:p>
          <a:p>
            <a:pPr marL="0" indent="0">
              <a:buNone/>
            </a:pPr>
            <a:r>
              <a:rPr lang="de-DE" dirty="0">
                <a:solidFill>
                  <a:schemeClr val="accent6"/>
                </a:solidFill>
              </a:rPr>
              <a:t>Klasse 11: In der halben Zusatzstunde in Bildender Kunst bereiten die Schülerinnen und Schüler die Schwerpunktgalerie im Rahmen der Feuerbacher Kulturnacht vor und nach. Sie lernen dabei, wie man eine Ausstellung kuratiert und setzen sich mit den Werken der ausstellenden Künstlerinnen und Künstler auseinander.</a:t>
            </a:r>
            <a:endParaRPr lang="de-DE" sz="3200" dirty="0">
              <a:solidFill>
                <a:schemeClr val="accent6"/>
              </a:solidFill>
            </a:endParaRPr>
          </a:p>
          <a:p>
            <a:pPr marL="0" indent="0">
              <a:buNone/>
            </a:pPr>
            <a:endParaRPr lang="de-DE" dirty="0"/>
          </a:p>
        </p:txBody>
      </p:sp>
      <p:pic>
        <p:nvPicPr>
          <p:cNvPr id="4" name="Grafik 3">
            <a:extLst>
              <a:ext uri="{FF2B5EF4-FFF2-40B4-BE49-F238E27FC236}">
                <a16:creationId xmlns:a16="http://schemas.microsoft.com/office/drawing/2014/main" id="{EE829155-FE37-7BFD-ABEF-2A75CBBCECC6}"/>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029734" y="369255"/>
            <a:ext cx="2795270" cy="1333500"/>
          </a:xfrm>
          <a:prstGeom prst="rect">
            <a:avLst/>
          </a:prstGeom>
          <a:noFill/>
          <a:ln>
            <a:noFill/>
          </a:ln>
        </p:spPr>
      </p:pic>
    </p:spTree>
    <p:extLst>
      <p:ext uri="{BB962C8B-B14F-4D97-AF65-F5344CB8AC3E}">
        <p14:creationId xmlns:p14="http://schemas.microsoft.com/office/powerpoint/2010/main" val="266381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0C1B714E-5028-8319-6BCF-C4C77AB00DF3}"/>
              </a:ext>
            </a:extLst>
          </p:cNvPr>
          <p:cNvSpPr>
            <a:spLocks noGrp="1"/>
          </p:cNvSpPr>
          <p:nvPr>
            <p:ph idx="1"/>
          </p:nvPr>
        </p:nvSpPr>
        <p:spPr/>
        <p:txBody>
          <a:bodyPr>
            <a:normAutofit/>
          </a:bodyPr>
          <a:lstStyle/>
          <a:p>
            <a:pPr marL="0" indent="0">
              <a:buNone/>
            </a:pPr>
            <a:endParaRPr lang="de-DE" b="1" dirty="0">
              <a:solidFill>
                <a:schemeClr val="bg1">
                  <a:lumMod val="65000"/>
                  <a:lumOff val="35000"/>
                  <a:alpha val="70000"/>
                </a:schemeClr>
              </a:solidFill>
              <a:latin typeface="Bahnschrift Light" panose="020B0502040204020203" pitchFamily="34" charset="0"/>
            </a:endParaRPr>
          </a:p>
        </p:txBody>
      </p:sp>
      <p:pic>
        <p:nvPicPr>
          <p:cNvPr id="4" name="Grafik 3">
            <a:extLst>
              <a:ext uri="{FF2B5EF4-FFF2-40B4-BE49-F238E27FC236}">
                <a16:creationId xmlns:a16="http://schemas.microsoft.com/office/drawing/2014/main" id="{C8C76609-8A8C-1CE1-2EF5-3383357184F9}"/>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029734" y="369255"/>
            <a:ext cx="2795270" cy="1333500"/>
          </a:xfrm>
          <a:prstGeom prst="rect">
            <a:avLst/>
          </a:prstGeom>
          <a:noFill/>
          <a:ln>
            <a:noFill/>
          </a:ln>
        </p:spPr>
      </p:pic>
      <p:sp>
        <p:nvSpPr>
          <p:cNvPr id="5" name="Titel 1">
            <a:extLst>
              <a:ext uri="{FF2B5EF4-FFF2-40B4-BE49-F238E27FC236}">
                <a16:creationId xmlns:a16="http://schemas.microsoft.com/office/drawing/2014/main" id="{9E84ABA1-0720-E25F-43C4-E1132C8A3750}"/>
              </a:ext>
            </a:extLst>
          </p:cNvPr>
          <p:cNvSpPr txBox="1">
            <a:spLocks/>
          </p:cNvSpPr>
          <p:nvPr/>
        </p:nvSpPr>
        <p:spPr>
          <a:xfrm>
            <a:off x="762000" y="308810"/>
            <a:ext cx="10668000" cy="15240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6000" b="1" dirty="0">
                <a:solidFill>
                  <a:srgbClr val="FFC000"/>
                </a:solidFill>
                <a:latin typeface="Bahnschrift Light" panose="020B0502040204020203" pitchFamily="34" charset="0"/>
              </a:rPr>
              <a:t>Stunden in Klasse 6</a:t>
            </a:r>
            <a:endParaRPr lang="de-DE" b="1" dirty="0">
              <a:solidFill>
                <a:srgbClr val="FFC000"/>
              </a:solidFill>
              <a:latin typeface="Bahnschrift Light" panose="020B0502040204020203" pitchFamily="34" charset="0"/>
            </a:endParaRPr>
          </a:p>
        </p:txBody>
      </p:sp>
      <p:graphicFrame>
        <p:nvGraphicFramePr>
          <p:cNvPr id="2" name="Tabelle 1">
            <a:extLst>
              <a:ext uri="{FF2B5EF4-FFF2-40B4-BE49-F238E27FC236}">
                <a16:creationId xmlns:a16="http://schemas.microsoft.com/office/drawing/2014/main" id="{882A716F-AA18-057E-82B8-2502640A8A2D}"/>
              </a:ext>
            </a:extLst>
          </p:cNvPr>
          <p:cNvGraphicFramePr>
            <a:graphicFrameLocks noGrp="1"/>
          </p:cNvGraphicFramePr>
          <p:nvPr>
            <p:extLst>
              <p:ext uri="{D42A27DB-BD31-4B8C-83A1-F6EECF244321}">
                <p14:modId xmlns:p14="http://schemas.microsoft.com/office/powerpoint/2010/main" val="305323887"/>
              </p:ext>
            </p:extLst>
          </p:nvPr>
        </p:nvGraphicFramePr>
        <p:xfrm>
          <a:off x="972272" y="1407727"/>
          <a:ext cx="7893937" cy="4314520"/>
        </p:xfrm>
        <a:graphic>
          <a:graphicData uri="http://schemas.openxmlformats.org/drawingml/2006/table">
            <a:tbl>
              <a:tblPr firstRow="1" bandRow="1">
                <a:tableStyleId>{5C22544A-7EE6-4342-B048-85BDC9FD1C3A}</a:tableStyleId>
              </a:tblPr>
              <a:tblGrid>
                <a:gridCol w="1973485">
                  <a:extLst>
                    <a:ext uri="{9D8B030D-6E8A-4147-A177-3AD203B41FA5}">
                      <a16:colId xmlns:a16="http://schemas.microsoft.com/office/drawing/2014/main" val="1747280558"/>
                    </a:ext>
                  </a:extLst>
                </a:gridCol>
                <a:gridCol w="2046700">
                  <a:extLst>
                    <a:ext uri="{9D8B030D-6E8A-4147-A177-3AD203B41FA5}">
                      <a16:colId xmlns:a16="http://schemas.microsoft.com/office/drawing/2014/main" val="3434589625"/>
                    </a:ext>
                  </a:extLst>
                </a:gridCol>
                <a:gridCol w="2103274">
                  <a:extLst>
                    <a:ext uri="{9D8B030D-6E8A-4147-A177-3AD203B41FA5}">
                      <a16:colId xmlns:a16="http://schemas.microsoft.com/office/drawing/2014/main" val="1421092555"/>
                    </a:ext>
                  </a:extLst>
                </a:gridCol>
                <a:gridCol w="1770478">
                  <a:extLst>
                    <a:ext uri="{9D8B030D-6E8A-4147-A177-3AD203B41FA5}">
                      <a16:colId xmlns:a16="http://schemas.microsoft.com/office/drawing/2014/main" val="1404592289"/>
                    </a:ext>
                  </a:extLst>
                </a:gridCol>
              </a:tblGrid>
              <a:tr h="931240">
                <a:tc>
                  <a:txBody>
                    <a:bodyPr/>
                    <a:lstStyle/>
                    <a:p>
                      <a:r>
                        <a:rPr lang="de-DE" dirty="0">
                          <a:solidFill>
                            <a:schemeClr val="accent6"/>
                          </a:solidFill>
                        </a:rPr>
                        <a:t>G9NEU-BILINGUALES PROFIL</a:t>
                      </a:r>
                    </a:p>
                  </a:txBody>
                  <a:tcPr/>
                </a:tc>
                <a:tc>
                  <a:txBody>
                    <a:bodyPr/>
                    <a:lstStyle/>
                    <a:p>
                      <a:r>
                        <a:rPr lang="de-DE" dirty="0">
                          <a:solidFill>
                            <a:schemeClr val="accent6"/>
                          </a:solidFill>
                        </a:rPr>
                        <a:t>G9NEU-KULTURKLASSE</a:t>
                      </a:r>
                    </a:p>
                  </a:txBody>
                  <a:tcPr/>
                </a:tc>
                <a:tc>
                  <a:txBody>
                    <a:bodyPr/>
                    <a:lstStyle/>
                    <a:p>
                      <a:r>
                        <a:rPr lang="de-DE" dirty="0">
                          <a:solidFill>
                            <a:schemeClr val="accent6"/>
                          </a:solidFill>
                        </a:rPr>
                        <a:t>G9NEU-GANZTAG REGULÄR</a:t>
                      </a:r>
                    </a:p>
                  </a:txBody>
                  <a:tcPr/>
                </a:tc>
                <a:tc>
                  <a:txBody>
                    <a:bodyPr/>
                    <a:lstStyle/>
                    <a:p>
                      <a:r>
                        <a:rPr lang="de-DE" dirty="0">
                          <a:solidFill>
                            <a:schemeClr val="accent6"/>
                          </a:solidFill>
                        </a:rPr>
                        <a:t>G9NEU-REGULÄR</a:t>
                      </a:r>
                    </a:p>
                  </a:txBody>
                  <a:tcPr/>
                </a:tc>
                <a:extLst>
                  <a:ext uri="{0D108BD9-81ED-4DB2-BD59-A6C34878D82A}">
                    <a16:rowId xmlns:a16="http://schemas.microsoft.com/office/drawing/2014/main" val="2291296683"/>
                  </a:ext>
                </a:extLst>
              </a:tr>
              <a:tr h="2886843">
                <a:tc>
                  <a:txBody>
                    <a:bodyPr/>
                    <a:lstStyle/>
                    <a:p>
                      <a:r>
                        <a:rPr lang="de-DE" dirty="0"/>
                        <a:t>Wahl der zweiten Fremdsprache: Französisch oder Latein</a:t>
                      </a:r>
                    </a:p>
                    <a:p>
                      <a:endParaRPr lang="de-DE" dirty="0"/>
                    </a:p>
                    <a:p>
                      <a:r>
                        <a:rPr lang="de-DE" dirty="0"/>
                        <a:t>eine Zusatzstunde in Englisch</a:t>
                      </a:r>
                    </a:p>
                  </a:txBody>
                  <a:tcPr/>
                </a:tc>
                <a:tc>
                  <a:txBody>
                    <a:bodyPr/>
                    <a:lstStyle/>
                    <a:p>
                      <a:r>
                        <a:rPr lang="de-DE" dirty="0"/>
                        <a:t>Wahl der zweiten Fremdsprache: Französisch oder Latein</a:t>
                      </a:r>
                    </a:p>
                    <a:p>
                      <a:endParaRPr lang="de-DE" dirty="0"/>
                    </a:p>
                    <a:p>
                      <a:r>
                        <a:rPr lang="de-DE" dirty="0"/>
                        <a:t>eine halbe Zusatzstunde in Englisch</a:t>
                      </a:r>
                    </a:p>
                  </a:txBody>
                  <a:tcPr/>
                </a:tc>
                <a:tc>
                  <a:txBody>
                    <a:bodyPr/>
                    <a:lstStyle/>
                    <a:p>
                      <a:r>
                        <a:rPr lang="de-DE" dirty="0"/>
                        <a:t>Wahl der zweiten Fremdsprache: Französisch oder Latein</a:t>
                      </a:r>
                    </a:p>
                    <a:p>
                      <a:endParaRPr lang="de-DE" dirty="0"/>
                    </a:p>
                    <a:p>
                      <a:r>
                        <a:rPr lang="de-DE" dirty="0"/>
                        <a:t>eine Zusatzstunde „Fördern und Fordern </a:t>
                      </a:r>
                    </a:p>
                    <a:p>
                      <a:endParaRPr lang="de-DE" dirty="0"/>
                    </a:p>
                    <a:p>
                      <a:r>
                        <a:rPr lang="de-DE" dirty="0"/>
                        <a:t>GT-Angebot an vier Nachmittagen (2x Lernzeit, AGs)</a:t>
                      </a:r>
                    </a:p>
                  </a:txBody>
                  <a:tcPr/>
                </a:tc>
                <a:tc>
                  <a:txBody>
                    <a:bodyPr/>
                    <a:lstStyle/>
                    <a:p>
                      <a:r>
                        <a:rPr lang="de-DE" dirty="0"/>
                        <a:t>Wahl der zweiten Fremdsprache: Französisch oder Latein</a:t>
                      </a:r>
                    </a:p>
                    <a:p>
                      <a:endParaRPr lang="de-DE" dirty="0"/>
                    </a:p>
                    <a:p>
                      <a:r>
                        <a:rPr lang="de-DE" dirty="0"/>
                        <a:t>eine Zusatzstunde „Fördern und Fordern“</a:t>
                      </a:r>
                    </a:p>
                  </a:txBody>
                  <a:tcPr/>
                </a:tc>
                <a:extLst>
                  <a:ext uri="{0D108BD9-81ED-4DB2-BD59-A6C34878D82A}">
                    <a16:rowId xmlns:a16="http://schemas.microsoft.com/office/drawing/2014/main" val="185335432"/>
                  </a:ext>
                </a:extLst>
              </a:tr>
            </a:tbl>
          </a:graphicData>
        </a:graphic>
      </p:graphicFrame>
    </p:spTree>
    <p:extLst>
      <p:ext uri="{BB962C8B-B14F-4D97-AF65-F5344CB8AC3E}">
        <p14:creationId xmlns:p14="http://schemas.microsoft.com/office/powerpoint/2010/main" val="63450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0C1B714E-5028-8319-6BCF-C4C77AB00DF3}"/>
              </a:ext>
            </a:extLst>
          </p:cNvPr>
          <p:cNvSpPr>
            <a:spLocks noGrp="1"/>
          </p:cNvSpPr>
          <p:nvPr>
            <p:ph idx="1"/>
          </p:nvPr>
        </p:nvSpPr>
        <p:spPr/>
        <p:txBody>
          <a:bodyPr/>
          <a:lstStyle/>
          <a:p>
            <a:pPr marL="0" indent="0">
              <a:buNone/>
            </a:pPr>
            <a:endParaRPr lang="de-DE" b="1" dirty="0">
              <a:latin typeface="Bahnschrift Light" panose="020B0502040204020203" pitchFamily="34" charset="0"/>
            </a:endParaRPr>
          </a:p>
          <a:p>
            <a:endParaRPr lang="de-DE" b="1" dirty="0">
              <a:latin typeface="Bahnschrift Light" panose="020B0502040204020203" pitchFamily="34" charset="0"/>
            </a:endParaRPr>
          </a:p>
        </p:txBody>
      </p:sp>
      <p:pic>
        <p:nvPicPr>
          <p:cNvPr id="4" name="Grafik 3">
            <a:extLst>
              <a:ext uri="{FF2B5EF4-FFF2-40B4-BE49-F238E27FC236}">
                <a16:creationId xmlns:a16="http://schemas.microsoft.com/office/drawing/2014/main" id="{C8C76609-8A8C-1CE1-2EF5-3383357184F9}"/>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029734" y="369255"/>
            <a:ext cx="2795270" cy="1333500"/>
          </a:xfrm>
          <a:prstGeom prst="rect">
            <a:avLst/>
          </a:prstGeom>
          <a:noFill/>
          <a:ln>
            <a:noFill/>
          </a:ln>
        </p:spPr>
      </p:pic>
      <p:sp>
        <p:nvSpPr>
          <p:cNvPr id="5" name="Titel 1">
            <a:extLst>
              <a:ext uri="{FF2B5EF4-FFF2-40B4-BE49-F238E27FC236}">
                <a16:creationId xmlns:a16="http://schemas.microsoft.com/office/drawing/2014/main" id="{961CC2B0-0CF2-4D7D-D0E9-10F05359C5D4}"/>
              </a:ext>
            </a:extLst>
          </p:cNvPr>
          <p:cNvSpPr txBox="1">
            <a:spLocks/>
          </p:cNvSpPr>
          <p:nvPr/>
        </p:nvSpPr>
        <p:spPr>
          <a:xfrm>
            <a:off x="762000" y="308810"/>
            <a:ext cx="10668000" cy="15240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6000" b="1" dirty="0">
                <a:solidFill>
                  <a:srgbClr val="FFC000"/>
                </a:solidFill>
                <a:latin typeface="Bahnschrift Light" panose="020B0502040204020203" pitchFamily="34" charset="0"/>
              </a:rPr>
              <a:t>Stunden in Klasse 7</a:t>
            </a:r>
            <a:endParaRPr lang="de-DE" b="1" dirty="0">
              <a:solidFill>
                <a:srgbClr val="FFC000"/>
              </a:solidFill>
              <a:latin typeface="Bahnschrift Light" panose="020B0502040204020203" pitchFamily="34" charset="0"/>
            </a:endParaRPr>
          </a:p>
        </p:txBody>
      </p:sp>
      <p:graphicFrame>
        <p:nvGraphicFramePr>
          <p:cNvPr id="6" name="Tabelle 5">
            <a:extLst>
              <a:ext uri="{FF2B5EF4-FFF2-40B4-BE49-F238E27FC236}">
                <a16:creationId xmlns:a16="http://schemas.microsoft.com/office/drawing/2014/main" id="{052D8459-5529-0D1C-86A8-66D87B33F460}"/>
              </a:ext>
            </a:extLst>
          </p:cNvPr>
          <p:cNvGraphicFramePr>
            <a:graphicFrameLocks noGrp="1"/>
          </p:cNvGraphicFramePr>
          <p:nvPr>
            <p:extLst>
              <p:ext uri="{D42A27DB-BD31-4B8C-83A1-F6EECF244321}">
                <p14:modId xmlns:p14="http://schemas.microsoft.com/office/powerpoint/2010/main" val="3073842826"/>
              </p:ext>
            </p:extLst>
          </p:nvPr>
        </p:nvGraphicFramePr>
        <p:xfrm>
          <a:off x="1354238" y="1893255"/>
          <a:ext cx="6403372" cy="3474720"/>
        </p:xfrm>
        <a:graphic>
          <a:graphicData uri="http://schemas.openxmlformats.org/drawingml/2006/table">
            <a:tbl>
              <a:tblPr firstRow="1" bandRow="1">
                <a:tableStyleId>{5C22544A-7EE6-4342-B048-85BDC9FD1C3A}</a:tableStyleId>
              </a:tblPr>
              <a:tblGrid>
                <a:gridCol w="1600843">
                  <a:extLst>
                    <a:ext uri="{9D8B030D-6E8A-4147-A177-3AD203B41FA5}">
                      <a16:colId xmlns:a16="http://schemas.microsoft.com/office/drawing/2014/main" val="742627296"/>
                    </a:ext>
                  </a:extLst>
                </a:gridCol>
                <a:gridCol w="1600843">
                  <a:extLst>
                    <a:ext uri="{9D8B030D-6E8A-4147-A177-3AD203B41FA5}">
                      <a16:colId xmlns:a16="http://schemas.microsoft.com/office/drawing/2014/main" val="2106078873"/>
                    </a:ext>
                  </a:extLst>
                </a:gridCol>
                <a:gridCol w="1600843">
                  <a:extLst>
                    <a:ext uri="{9D8B030D-6E8A-4147-A177-3AD203B41FA5}">
                      <a16:colId xmlns:a16="http://schemas.microsoft.com/office/drawing/2014/main" val="4021718584"/>
                    </a:ext>
                  </a:extLst>
                </a:gridCol>
                <a:gridCol w="1600843">
                  <a:extLst>
                    <a:ext uri="{9D8B030D-6E8A-4147-A177-3AD203B41FA5}">
                      <a16:colId xmlns:a16="http://schemas.microsoft.com/office/drawing/2014/main" val="925756305"/>
                    </a:ext>
                  </a:extLst>
                </a:gridCol>
              </a:tblGrid>
              <a:tr h="370840">
                <a:tc>
                  <a:txBody>
                    <a:bodyPr/>
                    <a:lstStyle/>
                    <a:p>
                      <a:r>
                        <a:rPr lang="de-DE" dirty="0">
                          <a:solidFill>
                            <a:schemeClr val="accent6"/>
                          </a:solidFill>
                        </a:rPr>
                        <a:t>G9NEU-BILINGUALES PROFIL</a:t>
                      </a:r>
                    </a:p>
                  </a:txBody>
                  <a:tcPr/>
                </a:tc>
                <a:tc>
                  <a:txBody>
                    <a:bodyPr/>
                    <a:lstStyle/>
                    <a:p>
                      <a:r>
                        <a:rPr lang="de-DE" dirty="0">
                          <a:solidFill>
                            <a:schemeClr val="accent6"/>
                          </a:solidFill>
                        </a:rPr>
                        <a:t>G9NEU-KULTURKLASSE</a:t>
                      </a:r>
                    </a:p>
                  </a:txBody>
                  <a:tcPr/>
                </a:tc>
                <a:tc>
                  <a:txBody>
                    <a:bodyPr/>
                    <a:lstStyle/>
                    <a:p>
                      <a:r>
                        <a:rPr lang="de-DE" dirty="0">
                          <a:solidFill>
                            <a:schemeClr val="accent6"/>
                          </a:solidFill>
                        </a:rPr>
                        <a:t>G9NEU-GANZTAG REGULÄR</a:t>
                      </a:r>
                    </a:p>
                  </a:txBody>
                  <a:tcPr/>
                </a:tc>
                <a:tc>
                  <a:txBody>
                    <a:bodyPr/>
                    <a:lstStyle/>
                    <a:p>
                      <a:r>
                        <a:rPr lang="de-DE" dirty="0">
                          <a:solidFill>
                            <a:schemeClr val="accent6"/>
                          </a:solidFill>
                        </a:rPr>
                        <a:t>G9NEU-REGULÄR</a:t>
                      </a:r>
                    </a:p>
                  </a:txBody>
                  <a:tcPr/>
                </a:tc>
                <a:extLst>
                  <a:ext uri="{0D108BD9-81ED-4DB2-BD59-A6C34878D82A}">
                    <a16:rowId xmlns:a16="http://schemas.microsoft.com/office/drawing/2014/main" val="70130644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neue Fächer: Geschichte und Physik</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eine Zusatzstunde in Geografie auf Englisch</a:t>
                      </a:r>
                    </a:p>
                    <a:p>
                      <a:endParaRPr lang="de-D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neue Fächer: Geschichte und Physik</a:t>
                      </a:r>
                    </a:p>
                    <a:p>
                      <a:endParaRPr lang="de-D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neue Fächer: Geschichte und Physik</a:t>
                      </a:r>
                    </a:p>
                    <a:p>
                      <a:endParaRPr lang="de-DE" dirty="0"/>
                    </a:p>
                  </a:txBody>
                  <a:tcPr/>
                </a:tc>
                <a:tc>
                  <a:txBody>
                    <a:bodyPr/>
                    <a:lstStyle/>
                    <a:p>
                      <a:r>
                        <a:rPr lang="de-DE" dirty="0"/>
                        <a:t>neue Fächer: Geschichte und Physik</a:t>
                      </a:r>
                    </a:p>
                  </a:txBody>
                  <a:tcPr/>
                </a:tc>
                <a:extLst>
                  <a:ext uri="{0D108BD9-81ED-4DB2-BD59-A6C34878D82A}">
                    <a16:rowId xmlns:a16="http://schemas.microsoft.com/office/drawing/2014/main" val="400433507"/>
                  </a:ext>
                </a:extLst>
              </a:tr>
            </a:tbl>
          </a:graphicData>
        </a:graphic>
      </p:graphicFrame>
    </p:spTree>
    <p:extLst>
      <p:ext uri="{BB962C8B-B14F-4D97-AF65-F5344CB8AC3E}">
        <p14:creationId xmlns:p14="http://schemas.microsoft.com/office/powerpoint/2010/main" val="3141888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0C1B714E-5028-8319-6BCF-C4C77AB00DF3}"/>
              </a:ext>
            </a:extLst>
          </p:cNvPr>
          <p:cNvSpPr>
            <a:spLocks noGrp="1"/>
          </p:cNvSpPr>
          <p:nvPr>
            <p:ph idx="1"/>
          </p:nvPr>
        </p:nvSpPr>
        <p:spPr>
          <a:xfrm>
            <a:off x="1145888" y="-152856"/>
            <a:ext cx="11201227" cy="6291189"/>
          </a:xfrm>
        </p:spPr>
        <p:txBody>
          <a:bodyPr>
            <a:normAutofit/>
          </a:bodyPr>
          <a:lstStyle/>
          <a:p>
            <a:pPr marL="0" indent="0">
              <a:buNone/>
            </a:pPr>
            <a:endParaRPr lang="de-DE" b="1" dirty="0">
              <a:latin typeface="Bahnschrift Light" panose="020B0502040204020203" pitchFamily="34" charset="0"/>
            </a:endParaRPr>
          </a:p>
        </p:txBody>
      </p:sp>
      <p:pic>
        <p:nvPicPr>
          <p:cNvPr id="4" name="Grafik 3">
            <a:extLst>
              <a:ext uri="{FF2B5EF4-FFF2-40B4-BE49-F238E27FC236}">
                <a16:creationId xmlns:a16="http://schemas.microsoft.com/office/drawing/2014/main" id="{C8C76609-8A8C-1CE1-2EF5-3383357184F9}"/>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029734" y="369255"/>
            <a:ext cx="2795270" cy="1333500"/>
          </a:xfrm>
          <a:prstGeom prst="rect">
            <a:avLst/>
          </a:prstGeom>
          <a:noFill/>
          <a:ln>
            <a:noFill/>
          </a:ln>
        </p:spPr>
      </p:pic>
      <p:sp>
        <p:nvSpPr>
          <p:cNvPr id="5" name="Titel 1">
            <a:extLst>
              <a:ext uri="{FF2B5EF4-FFF2-40B4-BE49-F238E27FC236}">
                <a16:creationId xmlns:a16="http://schemas.microsoft.com/office/drawing/2014/main" id="{66D7F88F-1235-9CFE-0334-F264B11FD052}"/>
              </a:ext>
            </a:extLst>
          </p:cNvPr>
          <p:cNvSpPr txBox="1">
            <a:spLocks/>
          </p:cNvSpPr>
          <p:nvPr/>
        </p:nvSpPr>
        <p:spPr>
          <a:xfrm>
            <a:off x="866172" y="-42333"/>
            <a:ext cx="10668000" cy="15240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6000" b="1" dirty="0">
                <a:solidFill>
                  <a:srgbClr val="FFC000"/>
                </a:solidFill>
                <a:latin typeface="Bahnschrift Light" panose="020B0502040204020203" pitchFamily="34" charset="0"/>
              </a:rPr>
              <a:t>Stunden in Klasse 8</a:t>
            </a:r>
            <a:endParaRPr lang="de-DE" b="1" dirty="0">
              <a:solidFill>
                <a:srgbClr val="FFC000"/>
              </a:solidFill>
              <a:latin typeface="Bahnschrift Light" panose="020B0502040204020203" pitchFamily="34" charset="0"/>
            </a:endParaRPr>
          </a:p>
        </p:txBody>
      </p:sp>
      <p:graphicFrame>
        <p:nvGraphicFramePr>
          <p:cNvPr id="2" name="Tabelle 1">
            <a:extLst>
              <a:ext uri="{FF2B5EF4-FFF2-40B4-BE49-F238E27FC236}">
                <a16:creationId xmlns:a16="http://schemas.microsoft.com/office/drawing/2014/main" id="{D30F7A65-C5AE-B431-15A2-9DA511A1F4C3}"/>
              </a:ext>
            </a:extLst>
          </p:cNvPr>
          <p:cNvGraphicFramePr>
            <a:graphicFrameLocks noGrp="1"/>
          </p:cNvGraphicFramePr>
          <p:nvPr>
            <p:extLst>
              <p:ext uri="{D42A27DB-BD31-4B8C-83A1-F6EECF244321}">
                <p14:modId xmlns:p14="http://schemas.microsoft.com/office/powerpoint/2010/main" val="3510627930"/>
              </p:ext>
            </p:extLst>
          </p:nvPr>
        </p:nvGraphicFramePr>
        <p:xfrm>
          <a:off x="1145888" y="719667"/>
          <a:ext cx="9900224" cy="6217920"/>
        </p:xfrm>
        <a:graphic>
          <a:graphicData uri="http://schemas.openxmlformats.org/drawingml/2006/table">
            <a:tbl>
              <a:tblPr firstRow="1" bandRow="1">
                <a:tableStyleId>{5C22544A-7EE6-4342-B048-85BDC9FD1C3A}</a:tableStyleId>
              </a:tblPr>
              <a:tblGrid>
                <a:gridCol w="2475056">
                  <a:extLst>
                    <a:ext uri="{9D8B030D-6E8A-4147-A177-3AD203B41FA5}">
                      <a16:colId xmlns:a16="http://schemas.microsoft.com/office/drawing/2014/main" val="3986916109"/>
                    </a:ext>
                  </a:extLst>
                </a:gridCol>
                <a:gridCol w="2475056">
                  <a:extLst>
                    <a:ext uri="{9D8B030D-6E8A-4147-A177-3AD203B41FA5}">
                      <a16:colId xmlns:a16="http://schemas.microsoft.com/office/drawing/2014/main" val="2972617367"/>
                    </a:ext>
                  </a:extLst>
                </a:gridCol>
                <a:gridCol w="2475056">
                  <a:extLst>
                    <a:ext uri="{9D8B030D-6E8A-4147-A177-3AD203B41FA5}">
                      <a16:colId xmlns:a16="http://schemas.microsoft.com/office/drawing/2014/main" val="1560104183"/>
                    </a:ext>
                  </a:extLst>
                </a:gridCol>
                <a:gridCol w="2475056">
                  <a:extLst>
                    <a:ext uri="{9D8B030D-6E8A-4147-A177-3AD203B41FA5}">
                      <a16:colId xmlns:a16="http://schemas.microsoft.com/office/drawing/2014/main" val="3620643530"/>
                    </a:ext>
                  </a:extLst>
                </a:gridCol>
              </a:tblGrid>
              <a:tr h="762343">
                <a:tc>
                  <a:txBody>
                    <a:bodyPr/>
                    <a:lstStyle/>
                    <a:p>
                      <a:r>
                        <a:rPr lang="de-DE" dirty="0">
                          <a:solidFill>
                            <a:schemeClr val="accent6"/>
                          </a:solidFill>
                        </a:rPr>
                        <a:t>G9NEU-BILINGUALES PROFIL</a:t>
                      </a:r>
                    </a:p>
                  </a:txBody>
                  <a:tcPr/>
                </a:tc>
                <a:tc>
                  <a:txBody>
                    <a:bodyPr/>
                    <a:lstStyle/>
                    <a:p>
                      <a:r>
                        <a:rPr lang="de-DE" dirty="0">
                          <a:solidFill>
                            <a:schemeClr val="accent6"/>
                          </a:solidFill>
                        </a:rPr>
                        <a:t>G9NEU-KULTURKLASSE</a:t>
                      </a:r>
                    </a:p>
                  </a:txBody>
                  <a:tcPr/>
                </a:tc>
                <a:tc>
                  <a:txBody>
                    <a:bodyPr/>
                    <a:lstStyle/>
                    <a:p>
                      <a:r>
                        <a:rPr lang="de-DE" dirty="0">
                          <a:solidFill>
                            <a:schemeClr val="accent6"/>
                          </a:solidFill>
                        </a:rPr>
                        <a:t>G9NEU-GANZTAG REGULÄR</a:t>
                      </a:r>
                    </a:p>
                  </a:txBody>
                  <a:tcPr/>
                </a:tc>
                <a:tc>
                  <a:txBody>
                    <a:bodyPr/>
                    <a:lstStyle/>
                    <a:p>
                      <a:r>
                        <a:rPr lang="de-DE" dirty="0">
                          <a:solidFill>
                            <a:schemeClr val="accent6"/>
                          </a:solidFill>
                        </a:rPr>
                        <a:t>G9NEU-REGULÄR</a:t>
                      </a:r>
                    </a:p>
                  </a:txBody>
                  <a:tcPr/>
                </a:tc>
                <a:extLst>
                  <a:ext uri="{0D108BD9-81ED-4DB2-BD59-A6C34878D82A}">
                    <a16:rowId xmlns:a16="http://schemas.microsoft.com/office/drawing/2014/main" val="85793427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Wahl eines Profils: Sprachen (Spanisch oder Russisch) ODER naturwissenschaftlich (Naturwissenschaft-Informatik-Technik NIT)</a:t>
                      </a:r>
                    </a:p>
                    <a:p>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Neue Fächer: Chemie, WBS (Wirtschaft/Berufs- und Studienorientierung), Gemeinschaftskunde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eine Zusatzstunde in Geografie auf Englisch</a:t>
                      </a:r>
                    </a:p>
                    <a:p>
                      <a:endParaRPr lang="de-D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Wahl eines Profils: Sprachen (Spanisch oder Russisch) ODER naturwissenschaftlich (Naturwissenschaft-Informatik-Technik NIT)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Neue Fächer: Chemie, WBS (Wirtschaft/Berufs- und Studienorientierung), Gemeinschaftskunde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eine Zusatzstunde in Musik</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a:p>
                      <a:endParaRPr lang="de-D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Wahl eines Profils: Sprachen (Spanisch oder Russisch) ODER naturwissenschaftlich (Naturwissenschaft-Informatik-Technik NIT)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Neue Fächer: Chemie, WBS (Wirtschaft/Berufs- und Studienorientierung), Gemeinschaftskunde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a:p>
                      <a:endParaRPr lang="de-DE" dirty="0"/>
                    </a:p>
                  </a:txBody>
                  <a:tcPr/>
                </a:tc>
                <a:tc>
                  <a:txBody>
                    <a:bodyPr/>
                    <a:lstStyle/>
                    <a:p>
                      <a:r>
                        <a:rPr lang="de-DE" dirty="0"/>
                        <a:t>Wahl eines Profils: Sprachen (Spanisch oder Russisch) ODER naturwissenschaftlich (Naturwissenschaft-Informatik-Technik NIT)</a:t>
                      </a:r>
                    </a:p>
                    <a:p>
                      <a:endParaRPr lang="de-DE" dirty="0"/>
                    </a:p>
                    <a:p>
                      <a:r>
                        <a:rPr lang="de-DE" dirty="0"/>
                        <a:t>Neue Fächer: Chemie, WBS (Wirtschaft/Berufs- und Studienorientierung), Gemeinschaftskunde</a:t>
                      </a:r>
                    </a:p>
                  </a:txBody>
                  <a:tcPr/>
                </a:tc>
                <a:extLst>
                  <a:ext uri="{0D108BD9-81ED-4DB2-BD59-A6C34878D82A}">
                    <a16:rowId xmlns:a16="http://schemas.microsoft.com/office/drawing/2014/main" val="2439963655"/>
                  </a:ext>
                </a:extLst>
              </a:tr>
            </a:tbl>
          </a:graphicData>
        </a:graphic>
      </p:graphicFrame>
    </p:spTree>
    <p:extLst>
      <p:ext uri="{BB962C8B-B14F-4D97-AF65-F5344CB8AC3E}">
        <p14:creationId xmlns:p14="http://schemas.microsoft.com/office/powerpoint/2010/main" val="4128789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nhaltsplatzhalter 1">
            <a:extLst>
              <a:ext uri="{FF2B5EF4-FFF2-40B4-BE49-F238E27FC236}">
                <a16:creationId xmlns:a16="http://schemas.microsoft.com/office/drawing/2014/main" id="{DF4205EE-8EEE-5598-C02F-247EB18E8BA4}"/>
              </a:ext>
            </a:extLst>
          </p:cNvPr>
          <p:cNvGraphicFramePr>
            <a:graphicFrameLocks noGrp="1"/>
          </p:cNvGraphicFramePr>
          <p:nvPr>
            <p:ph idx="1"/>
            <p:extLst>
              <p:ext uri="{D42A27DB-BD31-4B8C-83A1-F6EECF244321}">
                <p14:modId xmlns:p14="http://schemas.microsoft.com/office/powerpoint/2010/main" val="3640019136"/>
              </p:ext>
            </p:extLst>
          </p:nvPr>
        </p:nvGraphicFramePr>
        <p:xfrm>
          <a:off x="762000" y="2286000"/>
          <a:ext cx="8001000" cy="2651760"/>
        </p:xfrm>
        <a:graphic>
          <a:graphicData uri="http://schemas.openxmlformats.org/drawingml/2006/table">
            <a:tbl>
              <a:tblPr firstRow="1" bandRow="1">
                <a:tableStyleId>{5C22544A-7EE6-4342-B048-85BDC9FD1C3A}</a:tableStyleId>
              </a:tblPr>
              <a:tblGrid>
                <a:gridCol w="2000250">
                  <a:extLst>
                    <a:ext uri="{9D8B030D-6E8A-4147-A177-3AD203B41FA5}">
                      <a16:colId xmlns:a16="http://schemas.microsoft.com/office/drawing/2014/main" val="3628660305"/>
                    </a:ext>
                  </a:extLst>
                </a:gridCol>
                <a:gridCol w="2000250">
                  <a:extLst>
                    <a:ext uri="{9D8B030D-6E8A-4147-A177-3AD203B41FA5}">
                      <a16:colId xmlns:a16="http://schemas.microsoft.com/office/drawing/2014/main" val="3265454012"/>
                    </a:ext>
                  </a:extLst>
                </a:gridCol>
                <a:gridCol w="2000250">
                  <a:extLst>
                    <a:ext uri="{9D8B030D-6E8A-4147-A177-3AD203B41FA5}">
                      <a16:colId xmlns:a16="http://schemas.microsoft.com/office/drawing/2014/main" val="918243911"/>
                    </a:ext>
                  </a:extLst>
                </a:gridCol>
                <a:gridCol w="2000250">
                  <a:extLst>
                    <a:ext uri="{9D8B030D-6E8A-4147-A177-3AD203B41FA5}">
                      <a16:colId xmlns:a16="http://schemas.microsoft.com/office/drawing/2014/main" val="1868038830"/>
                    </a:ext>
                  </a:extLst>
                </a:gridCol>
              </a:tblGrid>
              <a:tr h="370840">
                <a:tc>
                  <a:txBody>
                    <a:bodyPr/>
                    <a:lstStyle/>
                    <a:p>
                      <a:r>
                        <a:rPr lang="de-DE" dirty="0">
                          <a:solidFill>
                            <a:schemeClr val="accent6"/>
                          </a:solidFill>
                        </a:rPr>
                        <a:t>G9NEU-BILINGUALES PROFIL</a:t>
                      </a:r>
                    </a:p>
                  </a:txBody>
                  <a:tcPr/>
                </a:tc>
                <a:tc>
                  <a:txBody>
                    <a:bodyPr/>
                    <a:lstStyle/>
                    <a:p>
                      <a:r>
                        <a:rPr lang="de-DE" dirty="0">
                          <a:solidFill>
                            <a:schemeClr val="accent6"/>
                          </a:solidFill>
                        </a:rPr>
                        <a:t>G9NEU-KULTURKLASSE</a:t>
                      </a:r>
                    </a:p>
                  </a:txBody>
                  <a:tcPr/>
                </a:tc>
                <a:tc>
                  <a:txBody>
                    <a:bodyPr/>
                    <a:lstStyle/>
                    <a:p>
                      <a:r>
                        <a:rPr lang="de-DE" dirty="0">
                          <a:solidFill>
                            <a:schemeClr val="accent6"/>
                          </a:solidFill>
                        </a:rPr>
                        <a:t>G9NEU-GANZTAG REGULÄR</a:t>
                      </a:r>
                    </a:p>
                  </a:txBody>
                  <a:tcPr/>
                </a:tc>
                <a:tc>
                  <a:txBody>
                    <a:bodyPr/>
                    <a:lstStyle/>
                    <a:p>
                      <a:r>
                        <a:rPr lang="de-DE" dirty="0">
                          <a:solidFill>
                            <a:schemeClr val="accent6"/>
                          </a:solidFill>
                        </a:rPr>
                        <a:t>G9NEU-REGULÄR</a:t>
                      </a:r>
                    </a:p>
                  </a:txBody>
                  <a:tcPr/>
                </a:tc>
                <a:extLst>
                  <a:ext uri="{0D108BD9-81ED-4DB2-BD59-A6C34878D82A}">
                    <a16:rowId xmlns:a16="http://schemas.microsoft.com/office/drawing/2014/main" val="60678258"/>
                  </a:ext>
                </a:extLst>
              </a:tr>
              <a:tr h="370840">
                <a:tc>
                  <a:txBody>
                    <a:bodyPr/>
                    <a:lstStyle/>
                    <a:p>
                      <a:r>
                        <a:rPr lang="de-DE" dirty="0"/>
                        <a:t>eine Zusatzstunde in Geschichte auf Englisch</a:t>
                      </a:r>
                    </a:p>
                  </a:txBody>
                  <a:tcPr/>
                </a:tc>
                <a:tc>
                  <a:txBody>
                    <a:bodyPr/>
                    <a:lstStyle/>
                    <a:p>
                      <a:endParaRPr lang="de-DE"/>
                    </a:p>
                  </a:txBody>
                  <a:tcPr/>
                </a:tc>
                <a:tc>
                  <a:txBody>
                    <a:bodyPr/>
                    <a:lstStyle/>
                    <a:p>
                      <a:endParaRPr lang="de-DE" dirty="0"/>
                    </a:p>
                  </a:txBody>
                  <a:tcPr/>
                </a:tc>
                <a:tc>
                  <a:txBody>
                    <a:bodyPr/>
                    <a:lstStyle/>
                    <a:p>
                      <a:endParaRPr lang="de-DE" dirty="0"/>
                    </a:p>
                    <a:p>
                      <a:endParaRPr lang="de-DE" dirty="0"/>
                    </a:p>
                    <a:p>
                      <a:endParaRPr lang="de-DE" dirty="0"/>
                    </a:p>
                    <a:p>
                      <a:endParaRPr lang="de-DE" dirty="0"/>
                    </a:p>
                    <a:p>
                      <a:endParaRPr lang="de-DE" dirty="0"/>
                    </a:p>
                    <a:p>
                      <a:endParaRPr lang="de-DE" dirty="0"/>
                    </a:p>
                  </a:txBody>
                  <a:tcPr/>
                </a:tc>
                <a:extLst>
                  <a:ext uri="{0D108BD9-81ED-4DB2-BD59-A6C34878D82A}">
                    <a16:rowId xmlns:a16="http://schemas.microsoft.com/office/drawing/2014/main" val="3918836012"/>
                  </a:ext>
                </a:extLst>
              </a:tr>
            </a:tbl>
          </a:graphicData>
        </a:graphic>
      </p:graphicFrame>
      <p:pic>
        <p:nvPicPr>
          <p:cNvPr id="4" name="Grafik 3">
            <a:extLst>
              <a:ext uri="{FF2B5EF4-FFF2-40B4-BE49-F238E27FC236}">
                <a16:creationId xmlns:a16="http://schemas.microsoft.com/office/drawing/2014/main" id="{C8C76609-8A8C-1CE1-2EF5-3383357184F9}"/>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029734" y="369255"/>
            <a:ext cx="2795270" cy="1333500"/>
          </a:xfrm>
          <a:prstGeom prst="rect">
            <a:avLst/>
          </a:prstGeom>
          <a:noFill/>
          <a:ln>
            <a:noFill/>
          </a:ln>
        </p:spPr>
      </p:pic>
      <p:sp>
        <p:nvSpPr>
          <p:cNvPr id="5" name="Titel 1">
            <a:extLst>
              <a:ext uri="{FF2B5EF4-FFF2-40B4-BE49-F238E27FC236}">
                <a16:creationId xmlns:a16="http://schemas.microsoft.com/office/drawing/2014/main" id="{A5DFEDC9-A577-DE17-951A-16612D027DEB}"/>
              </a:ext>
            </a:extLst>
          </p:cNvPr>
          <p:cNvSpPr txBox="1">
            <a:spLocks/>
          </p:cNvSpPr>
          <p:nvPr/>
        </p:nvSpPr>
        <p:spPr>
          <a:xfrm>
            <a:off x="762000" y="308810"/>
            <a:ext cx="10668000" cy="15240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6000" b="1" dirty="0">
                <a:solidFill>
                  <a:srgbClr val="FFC000"/>
                </a:solidFill>
                <a:latin typeface="Bahnschrift Light" panose="020B0502040204020203" pitchFamily="34" charset="0"/>
              </a:rPr>
              <a:t>Stunden in Klasse 9</a:t>
            </a:r>
            <a:endParaRPr lang="de-DE" b="1" dirty="0">
              <a:solidFill>
                <a:srgbClr val="FFC000"/>
              </a:solidFill>
              <a:latin typeface="Bahnschrift Light" panose="020B0502040204020203" pitchFamily="34" charset="0"/>
            </a:endParaRPr>
          </a:p>
        </p:txBody>
      </p:sp>
    </p:spTree>
    <p:extLst>
      <p:ext uri="{BB962C8B-B14F-4D97-AF65-F5344CB8AC3E}">
        <p14:creationId xmlns:p14="http://schemas.microsoft.com/office/powerpoint/2010/main" val="73758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0C1B714E-5028-8319-6BCF-C4C77AB00DF3}"/>
              </a:ext>
            </a:extLst>
          </p:cNvPr>
          <p:cNvSpPr>
            <a:spLocks noGrp="1"/>
          </p:cNvSpPr>
          <p:nvPr>
            <p:ph idx="1"/>
          </p:nvPr>
        </p:nvSpPr>
        <p:spPr/>
        <p:txBody>
          <a:bodyPr>
            <a:normAutofit/>
          </a:bodyPr>
          <a:lstStyle/>
          <a:p>
            <a:pPr marL="0" indent="0">
              <a:buNone/>
            </a:pPr>
            <a:endParaRPr lang="de-DE" b="1" dirty="0">
              <a:latin typeface="Bahnschrift Light" panose="020B0502040204020203" pitchFamily="34" charset="0"/>
            </a:endParaRPr>
          </a:p>
        </p:txBody>
      </p:sp>
      <p:pic>
        <p:nvPicPr>
          <p:cNvPr id="4" name="Grafik 3">
            <a:extLst>
              <a:ext uri="{FF2B5EF4-FFF2-40B4-BE49-F238E27FC236}">
                <a16:creationId xmlns:a16="http://schemas.microsoft.com/office/drawing/2014/main" id="{C8C76609-8A8C-1CE1-2EF5-3383357184F9}"/>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029734" y="369255"/>
            <a:ext cx="2795270" cy="1333500"/>
          </a:xfrm>
          <a:prstGeom prst="rect">
            <a:avLst/>
          </a:prstGeom>
          <a:noFill/>
          <a:ln>
            <a:noFill/>
          </a:ln>
        </p:spPr>
      </p:pic>
      <p:sp>
        <p:nvSpPr>
          <p:cNvPr id="5" name="Titel 1">
            <a:extLst>
              <a:ext uri="{FF2B5EF4-FFF2-40B4-BE49-F238E27FC236}">
                <a16:creationId xmlns:a16="http://schemas.microsoft.com/office/drawing/2014/main" id="{71CD6501-209C-61E3-4AD9-95ED8EF541E3}"/>
              </a:ext>
            </a:extLst>
          </p:cNvPr>
          <p:cNvSpPr txBox="1">
            <a:spLocks/>
          </p:cNvSpPr>
          <p:nvPr/>
        </p:nvSpPr>
        <p:spPr>
          <a:xfrm>
            <a:off x="762000" y="308810"/>
            <a:ext cx="10668000" cy="15240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6000" b="1" dirty="0">
                <a:solidFill>
                  <a:srgbClr val="FFC000"/>
                </a:solidFill>
                <a:latin typeface="Bahnschrift Light" panose="020B0502040204020203" pitchFamily="34" charset="0"/>
              </a:rPr>
              <a:t>Stunden in Klasse 10</a:t>
            </a:r>
            <a:endParaRPr lang="de-DE" b="1" dirty="0">
              <a:solidFill>
                <a:srgbClr val="FFC000"/>
              </a:solidFill>
              <a:latin typeface="Bahnschrift Light" panose="020B0502040204020203" pitchFamily="34" charset="0"/>
            </a:endParaRPr>
          </a:p>
        </p:txBody>
      </p:sp>
      <p:graphicFrame>
        <p:nvGraphicFramePr>
          <p:cNvPr id="2" name="Tabelle 1">
            <a:extLst>
              <a:ext uri="{FF2B5EF4-FFF2-40B4-BE49-F238E27FC236}">
                <a16:creationId xmlns:a16="http://schemas.microsoft.com/office/drawing/2014/main" id="{9A1DDB7A-2FD9-7220-5320-B2AF2D188CEE}"/>
              </a:ext>
            </a:extLst>
          </p:cNvPr>
          <p:cNvGraphicFramePr>
            <a:graphicFrameLocks noGrp="1"/>
          </p:cNvGraphicFramePr>
          <p:nvPr>
            <p:extLst>
              <p:ext uri="{D42A27DB-BD31-4B8C-83A1-F6EECF244321}">
                <p14:modId xmlns:p14="http://schemas.microsoft.com/office/powerpoint/2010/main" val="1439664734"/>
              </p:ext>
            </p:extLst>
          </p:nvPr>
        </p:nvGraphicFramePr>
        <p:xfrm>
          <a:off x="646254" y="1579945"/>
          <a:ext cx="8001000" cy="5120640"/>
        </p:xfrm>
        <a:graphic>
          <a:graphicData uri="http://schemas.openxmlformats.org/drawingml/2006/table">
            <a:tbl>
              <a:tblPr firstRow="1" bandRow="1">
                <a:tableStyleId>{5C22544A-7EE6-4342-B048-85BDC9FD1C3A}</a:tableStyleId>
              </a:tblPr>
              <a:tblGrid>
                <a:gridCol w="2000250">
                  <a:extLst>
                    <a:ext uri="{9D8B030D-6E8A-4147-A177-3AD203B41FA5}">
                      <a16:colId xmlns:a16="http://schemas.microsoft.com/office/drawing/2014/main" val="53453436"/>
                    </a:ext>
                  </a:extLst>
                </a:gridCol>
                <a:gridCol w="2000250">
                  <a:extLst>
                    <a:ext uri="{9D8B030D-6E8A-4147-A177-3AD203B41FA5}">
                      <a16:colId xmlns:a16="http://schemas.microsoft.com/office/drawing/2014/main" val="439979090"/>
                    </a:ext>
                  </a:extLst>
                </a:gridCol>
                <a:gridCol w="2000250">
                  <a:extLst>
                    <a:ext uri="{9D8B030D-6E8A-4147-A177-3AD203B41FA5}">
                      <a16:colId xmlns:a16="http://schemas.microsoft.com/office/drawing/2014/main" val="2975091603"/>
                    </a:ext>
                  </a:extLst>
                </a:gridCol>
                <a:gridCol w="2000250">
                  <a:extLst>
                    <a:ext uri="{9D8B030D-6E8A-4147-A177-3AD203B41FA5}">
                      <a16:colId xmlns:a16="http://schemas.microsoft.com/office/drawing/2014/main" val="924853346"/>
                    </a:ext>
                  </a:extLst>
                </a:gridCol>
              </a:tblGrid>
              <a:tr h="548107">
                <a:tc>
                  <a:txBody>
                    <a:bodyPr/>
                    <a:lstStyle/>
                    <a:p>
                      <a:r>
                        <a:rPr lang="de-DE" dirty="0">
                          <a:solidFill>
                            <a:schemeClr val="accent6"/>
                          </a:solidFill>
                        </a:rPr>
                        <a:t>G9NEU-BILINGUALES PROFIL</a:t>
                      </a:r>
                    </a:p>
                  </a:txBody>
                  <a:tcPr/>
                </a:tc>
                <a:tc>
                  <a:txBody>
                    <a:bodyPr/>
                    <a:lstStyle/>
                    <a:p>
                      <a:r>
                        <a:rPr lang="de-DE" dirty="0">
                          <a:solidFill>
                            <a:schemeClr val="accent6"/>
                          </a:solidFill>
                        </a:rPr>
                        <a:t>G9NEU-KULTURKLASSE</a:t>
                      </a:r>
                    </a:p>
                  </a:txBody>
                  <a:tcPr/>
                </a:tc>
                <a:tc>
                  <a:txBody>
                    <a:bodyPr/>
                    <a:lstStyle/>
                    <a:p>
                      <a:r>
                        <a:rPr lang="de-DE" dirty="0">
                          <a:solidFill>
                            <a:schemeClr val="accent6"/>
                          </a:solidFill>
                        </a:rPr>
                        <a:t>G9NEU-GANZTAG REGULÄR</a:t>
                      </a:r>
                    </a:p>
                  </a:txBody>
                  <a:tcPr/>
                </a:tc>
                <a:tc>
                  <a:txBody>
                    <a:bodyPr/>
                    <a:lstStyle/>
                    <a:p>
                      <a:r>
                        <a:rPr lang="de-DE" dirty="0">
                          <a:solidFill>
                            <a:schemeClr val="accent6"/>
                          </a:solidFill>
                        </a:rPr>
                        <a:t>G9NEU-REGULÄR</a:t>
                      </a:r>
                    </a:p>
                  </a:txBody>
                  <a:tcPr/>
                </a:tc>
                <a:extLst>
                  <a:ext uri="{0D108BD9-81ED-4DB2-BD59-A6C34878D82A}">
                    <a16:rowId xmlns:a16="http://schemas.microsoft.com/office/drawing/2014/main" val="723098152"/>
                  </a:ext>
                </a:extLst>
              </a:tr>
              <a:tr h="2897139">
                <a:tc>
                  <a:txBody>
                    <a:bodyPr/>
                    <a:lstStyle/>
                    <a:p>
                      <a:r>
                        <a:rPr lang="de-DE" dirty="0"/>
                        <a:t>eine Zusatzstunde für das Sozialpraktikum</a:t>
                      </a:r>
                    </a:p>
                    <a:p>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eine Zusatzstunde für das Mentoring / Entwicklungsgespräche</a:t>
                      </a:r>
                    </a:p>
                    <a:p>
                      <a:endParaRPr lang="de-DE" dirty="0"/>
                    </a:p>
                    <a:p>
                      <a:r>
                        <a:rPr lang="de-DE" dirty="0"/>
                        <a:t>eine Zusatzstunde in Biologie auf Englisch</a:t>
                      </a:r>
                    </a:p>
                  </a:txBody>
                  <a:tcPr/>
                </a:tc>
                <a:tc>
                  <a:txBody>
                    <a:bodyPr/>
                    <a:lstStyle/>
                    <a:p>
                      <a:r>
                        <a:rPr lang="de-DE" dirty="0"/>
                        <a:t>eine Zusatzstunde für das Sozialpraktikum</a:t>
                      </a:r>
                    </a:p>
                    <a:p>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eine Zusatzstunde für das Mentoring / Entwicklungsgespräche</a:t>
                      </a:r>
                    </a:p>
                    <a:p>
                      <a:endParaRPr lang="de-DE" dirty="0"/>
                    </a:p>
                  </a:txBody>
                  <a:tcPr/>
                </a:tc>
                <a:tc>
                  <a:txBody>
                    <a:bodyPr/>
                    <a:lstStyle/>
                    <a:p>
                      <a:r>
                        <a:rPr lang="de-DE" dirty="0"/>
                        <a:t>eine Zusatzstunde für das Sozialpraktikum</a:t>
                      </a:r>
                    </a:p>
                    <a:p>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eine Zusatzstunde für das Mentoring / Entwicklungsgespräche</a:t>
                      </a:r>
                    </a:p>
                    <a:p>
                      <a:endParaRPr lang="de-DE" dirty="0"/>
                    </a:p>
                  </a:txBody>
                  <a:tcPr/>
                </a:tc>
                <a:tc>
                  <a:txBody>
                    <a:bodyPr/>
                    <a:lstStyle/>
                    <a:p>
                      <a:r>
                        <a:rPr lang="de-DE" dirty="0"/>
                        <a:t>eine Zusatzstunde für das Sozialpraktikum</a:t>
                      </a:r>
                    </a:p>
                    <a:p>
                      <a:endParaRPr lang="de-DE" dirty="0"/>
                    </a:p>
                    <a:p>
                      <a:r>
                        <a:rPr lang="de-DE" dirty="0"/>
                        <a:t>eine Zusatzstunde für das Mentoring / Entwicklungsgespräche</a:t>
                      </a:r>
                    </a:p>
                    <a:p>
                      <a:endParaRPr lang="de-DE" dirty="0"/>
                    </a:p>
                    <a:p>
                      <a:endParaRPr lang="de-DE" dirty="0"/>
                    </a:p>
                    <a:p>
                      <a:endParaRPr lang="de-DE" dirty="0"/>
                    </a:p>
                    <a:p>
                      <a:endParaRPr lang="de-DE" dirty="0"/>
                    </a:p>
                    <a:p>
                      <a:endParaRPr lang="de-DE" dirty="0"/>
                    </a:p>
                  </a:txBody>
                  <a:tcPr/>
                </a:tc>
                <a:extLst>
                  <a:ext uri="{0D108BD9-81ED-4DB2-BD59-A6C34878D82A}">
                    <a16:rowId xmlns:a16="http://schemas.microsoft.com/office/drawing/2014/main" val="983518874"/>
                  </a:ext>
                </a:extLst>
              </a:tr>
            </a:tbl>
          </a:graphicData>
        </a:graphic>
      </p:graphicFrame>
    </p:spTree>
    <p:extLst>
      <p:ext uri="{BB962C8B-B14F-4D97-AF65-F5344CB8AC3E}">
        <p14:creationId xmlns:p14="http://schemas.microsoft.com/office/powerpoint/2010/main" val="1456209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0C1B714E-5028-8319-6BCF-C4C77AB00DF3}"/>
              </a:ext>
            </a:extLst>
          </p:cNvPr>
          <p:cNvSpPr>
            <a:spLocks noGrp="1"/>
          </p:cNvSpPr>
          <p:nvPr>
            <p:ph idx="1"/>
          </p:nvPr>
        </p:nvSpPr>
        <p:spPr/>
        <p:txBody>
          <a:bodyPr>
            <a:normAutofit/>
          </a:bodyPr>
          <a:lstStyle/>
          <a:p>
            <a:pPr marL="0" indent="0">
              <a:buNone/>
            </a:pPr>
            <a:endParaRPr lang="de-DE" b="1" dirty="0">
              <a:latin typeface="Bahnschrift Light" panose="020B0502040204020203" pitchFamily="34" charset="0"/>
            </a:endParaRPr>
          </a:p>
          <a:p>
            <a:pPr marL="0" indent="0">
              <a:buNone/>
            </a:pPr>
            <a:endParaRPr lang="de-DE" dirty="0"/>
          </a:p>
        </p:txBody>
      </p:sp>
      <p:pic>
        <p:nvPicPr>
          <p:cNvPr id="4" name="Grafik 3">
            <a:extLst>
              <a:ext uri="{FF2B5EF4-FFF2-40B4-BE49-F238E27FC236}">
                <a16:creationId xmlns:a16="http://schemas.microsoft.com/office/drawing/2014/main" id="{C8C76609-8A8C-1CE1-2EF5-3383357184F9}"/>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029734" y="369255"/>
            <a:ext cx="2795270" cy="1333500"/>
          </a:xfrm>
          <a:prstGeom prst="rect">
            <a:avLst/>
          </a:prstGeom>
          <a:noFill/>
          <a:ln>
            <a:noFill/>
          </a:ln>
        </p:spPr>
      </p:pic>
      <p:sp>
        <p:nvSpPr>
          <p:cNvPr id="5" name="Titel 1">
            <a:extLst>
              <a:ext uri="{FF2B5EF4-FFF2-40B4-BE49-F238E27FC236}">
                <a16:creationId xmlns:a16="http://schemas.microsoft.com/office/drawing/2014/main" id="{2D25E26A-0141-9F15-5B86-F64D44E659C9}"/>
              </a:ext>
            </a:extLst>
          </p:cNvPr>
          <p:cNvSpPr txBox="1">
            <a:spLocks/>
          </p:cNvSpPr>
          <p:nvPr/>
        </p:nvSpPr>
        <p:spPr>
          <a:xfrm>
            <a:off x="762000" y="308810"/>
            <a:ext cx="10668000" cy="15240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6000" b="1" dirty="0">
                <a:solidFill>
                  <a:srgbClr val="FFC000"/>
                </a:solidFill>
                <a:latin typeface="Bahnschrift Light" panose="020B0502040204020203" pitchFamily="34" charset="0"/>
              </a:rPr>
              <a:t>Stunden in Klasse 11</a:t>
            </a:r>
            <a:endParaRPr lang="de-DE" b="1" dirty="0">
              <a:solidFill>
                <a:srgbClr val="FFC000"/>
              </a:solidFill>
              <a:latin typeface="Bahnschrift Light" panose="020B0502040204020203" pitchFamily="34" charset="0"/>
            </a:endParaRPr>
          </a:p>
        </p:txBody>
      </p:sp>
      <p:graphicFrame>
        <p:nvGraphicFramePr>
          <p:cNvPr id="2" name="Tabelle 1">
            <a:extLst>
              <a:ext uri="{FF2B5EF4-FFF2-40B4-BE49-F238E27FC236}">
                <a16:creationId xmlns:a16="http://schemas.microsoft.com/office/drawing/2014/main" id="{1BC6FEC1-28BE-75B1-842D-FD051A83F12C}"/>
              </a:ext>
            </a:extLst>
          </p:cNvPr>
          <p:cNvGraphicFramePr>
            <a:graphicFrameLocks noGrp="1"/>
          </p:cNvGraphicFramePr>
          <p:nvPr>
            <p:extLst>
              <p:ext uri="{D42A27DB-BD31-4B8C-83A1-F6EECF244321}">
                <p14:modId xmlns:p14="http://schemas.microsoft.com/office/powerpoint/2010/main" val="201064551"/>
              </p:ext>
            </p:extLst>
          </p:nvPr>
        </p:nvGraphicFramePr>
        <p:xfrm>
          <a:off x="761999" y="1479291"/>
          <a:ext cx="8671368" cy="3811539"/>
        </p:xfrm>
        <a:graphic>
          <a:graphicData uri="http://schemas.openxmlformats.org/drawingml/2006/table">
            <a:tbl>
              <a:tblPr firstRow="1" bandRow="1">
                <a:tableStyleId>{5C22544A-7EE6-4342-B048-85BDC9FD1C3A}</a:tableStyleId>
              </a:tblPr>
              <a:tblGrid>
                <a:gridCol w="2167842">
                  <a:extLst>
                    <a:ext uri="{9D8B030D-6E8A-4147-A177-3AD203B41FA5}">
                      <a16:colId xmlns:a16="http://schemas.microsoft.com/office/drawing/2014/main" val="1532473012"/>
                    </a:ext>
                  </a:extLst>
                </a:gridCol>
                <a:gridCol w="2167842">
                  <a:extLst>
                    <a:ext uri="{9D8B030D-6E8A-4147-A177-3AD203B41FA5}">
                      <a16:colId xmlns:a16="http://schemas.microsoft.com/office/drawing/2014/main" val="1116172176"/>
                    </a:ext>
                  </a:extLst>
                </a:gridCol>
                <a:gridCol w="2167842">
                  <a:extLst>
                    <a:ext uri="{9D8B030D-6E8A-4147-A177-3AD203B41FA5}">
                      <a16:colId xmlns:a16="http://schemas.microsoft.com/office/drawing/2014/main" val="1620194294"/>
                    </a:ext>
                  </a:extLst>
                </a:gridCol>
                <a:gridCol w="2167842">
                  <a:extLst>
                    <a:ext uri="{9D8B030D-6E8A-4147-A177-3AD203B41FA5}">
                      <a16:colId xmlns:a16="http://schemas.microsoft.com/office/drawing/2014/main" val="1067292826"/>
                    </a:ext>
                  </a:extLst>
                </a:gridCol>
              </a:tblGrid>
              <a:tr h="548107">
                <a:tc>
                  <a:txBody>
                    <a:bodyPr/>
                    <a:lstStyle/>
                    <a:p>
                      <a:r>
                        <a:rPr lang="de-DE" dirty="0">
                          <a:solidFill>
                            <a:schemeClr val="accent6"/>
                          </a:solidFill>
                        </a:rPr>
                        <a:t>G9NEU-BILINGUALES PROFIL</a:t>
                      </a:r>
                    </a:p>
                  </a:txBody>
                  <a:tcPr/>
                </a:tc>
                <a:tc>
                  <a:txBody>
                    <a:bodyPr/>
                    <a:lstStyle/>
                    <a:p>
                      <a:r>
                        <a:rPr lang="de-DE" dirty="0">
                          <a:solidFill>
                            <a:schemeClr val="accent6"/>
                          </a:solidFill>
                        </a:rPr>
                        <a:t>G9NEU-KULTURKLASSE</a:t>
                      </a:r>
                    </a:p>
                  </a:txBody>
                  <a:tcPr/>
                </a:tc>
                <a:tc>
                  <a:txBody>
                    <a:bodyPr/>
                    <a:lstStyle/>
                    <a:p>
                      <a:r>
                        <a:rPr lang="de-DE" dirty="0">
                          <a:solidFill>
                            <a:schemeClr val="accent6"/>
                          </a:solidFill>
                        </a:rPr>
                        <a:t>G9NEU-GANZTAG REGULÄR</a:t>
                      </a:r>
                    </a:p>
                  </a:txBody>
                  <a:tcPr/>
                </a:tc>
                <a:tc>
                  <a:txBody>
                    <a:bodyPr/>
                    <a:lstStyle/>
                    <a:p>
                      <a:r>
                        <a:rPr lang="de-DE" dirty="0">
                          <a:solidFill>
                            <a:schemeClr val="accent6"/>
                          </a:solidFill>
                        </a:rPr>
                        <a:t>G9NEU-REGULÄR</a:t>
                      </a:r>
                    </a:p>
                  </a:txBody>
                  <a:tcPr/>
                </a:tc>
                <a:extLst>
                  <a:ext uri="{0D108BD9-81ED-4DB2-BD59-A6C34878D82A}">
                    <a16:rowId xmlns:a16="http://schemas.microsoft.com/office/drawing/2014/main" val="2613406085"/>
                  </a:ext>
                </a:extLst>
              </a:tr>
              <a:tr h="2897139">
                <a:tc>
                  <a:txBody>
                    <a:bodyPr/>
                    <a:lstStyle/>
                    <a:p>
                      <a:r>
                        <a:rPr lang="de-DE" dirty="0"/>
                        <a:t>jeweils eine Zusatzstunde in Biologie auf Englisch und Geografie auf Englisch</a:t>
                      </a:r>
                    </a:p>
                  </a:txBody>
                  <a:tcPr/>
                </a:tc>
                <a:tc>
                  <a:txBody>
                    <a:bodyPr/>
                    <a:lstStyle/>
                    <a:p>
                      <a:r>
                        <a:rPr lang="de-DE" dirty="0"/>
                        <a:t>eine halbe Zusatzstunde für Bildende Kunst</a:t>
                      </a:r>
                    </a:p>
                  </a:txBody>
                  <a:tcPr/>
                </a:tc>
                <a:tc>
                  <a:txBody>
                    <a:bodyPr/>
                    <a:lstStyle/>
                    <a:p>
                      <a:r>
                        <a:rPr lang="de-DE" dirty="0"/>
                        <a:t>eine Zusatzstunde für „Fördern und Fordern“</a:t>
                      </a:r>
                    </a:p>
                    <a:p>
                      <a:endParaRPr lang="de-DE" dirty="0"/>
                    </a:p>
                  </a:txBody>
                  <a:tcPr/>
                </a:tc>
                <a:tc>
                  <a:txBody>
                    <a:bodyPr/>
                    <a:lstStyle/>
                    <a:p>
                      <a:r>
                        <a:rPr lang="de-DE" dirty="0"/>
                        <a:t>eine Zusatzstunde „Fördern und Fordern“</a:t>
                      </a:r>
                    </a:p>
                    <a:p>
                      <a:endParaRPr lang="de-DE" dirty="0"/>
                    </a:p>
                    <a:p>
                      <a:endParaRPr lang="de-DE" dirty="0"/>
                    </a:p>
                    <a:p>
                      <a:endParaRPr lang="de-DE" dirty="0"/>
                    </a:p>
                    <a:p>
                      <a:endParaRPr lang="de-DE" dirty="0"/>
                    </a:p>
                  </a:txBody>
                  <a:tcPr/>
                </a:tc>
                <a:extLst>
                  <a:ext uri="{0D108BD9-81ED-4DB2-BD59-A6C34878D82A}">
                    <a16:rowId xmlns:a16="http://schemas.microsoft.com/office/drawing/2014/main" val="150902339"/>
                  </a:ext>
                </a:extLst>
              </a:tr>
            </a:tbl>
          </a:graphicData>
        </a:graphic>
      </p:graphicFrame>
    </p:spTree>
    <p:extLst>
      <p:ext uri="{BB962C8B-B14F-4D97-AF65-F5344CB8AC3E}">
        <p14:creationId xmlns:p14="http://schemas.microsoft.com/office/powerpoint/2010/main" val="377440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0C1B714E-5028-8319-6BCF-C4C77AB00DF3}"/>
              </a:ext>
            </a:extLst>
          </p:cNvPr>
          <p:cNvSpPr>
            <a:spLocks noGrp="1"/>
          </p:cNvSpPr>
          <p:nvPr>
            <p:ph idx="1"/>
          </p:nvPr>
        </p:nvSpPr>
        <p:spPr/>
        <p:txBody>
          <a:bodyPr>
            <a:normAutofit/>
          </a:bodyPr>
          <a:lstStyle/>
          <a:p>
            <a:pPr marL="0" indent="0">
              <a:buNone/>
            </a:pPr>
            <a:r>
              <a:rPr lang="de-DE" b="1" dirty="0">
                <a:solidFill>
                  <a:schemeClr val="accent6">
                    <a:alpha val="70000"/>
                  </a:schemeClr>
                </a:solidFill>
                <a:latin typeface="Bahnschrift Light" panose="020B0502040204020203" pitchFamily="34" charset="0"/>
              </a:rPr>
              <a:t>Kultur ist Theater? Konzert? Oper? – Ja, aber noch viel mehr!</a:t>
            </a:r>
          </a:p>
          <a:p>
            <a:pPr marL="0" indent="0">
              <a:buNone/>
            </a:pPr>
            <a:endParaRPr lang="de-DE" sz="800" b="1" dirty="0">
              <a:solidFill>
                <a:schemeClr val="accent6">
                  <a:alpha val="70000"/>
                </a:schemeClr>
              </a:solidFill>
              <a:latin typeface="Bahnschrift Light" panose="020B0502040204020203" pitchFamily="34" charset="0"/>
            </a:endParaRPr>
          </a:p>
          <a:p>
            <a:pPr>
              <a:buFontTx/>
              <a:buChar char="-"/>
            </a:pPr>
            <a:r>
              <a:rPr lang="de-DE" sz="2000" b="1" dirty="0">
                <a:solidFill>
                  <a:schemeClr val="accent6">
                    <a:alpha val="70000"/>
                  </a:schemeClr>
                </a:solidFill>
                <a:latin typeface="Bahnschrift Light" panose="020B0502040204020203" pitchFamily="34" charset="0"/>
              </a:rPr>
              <a:t>Unsere Schülerinnen und Schüler lernen wichtige </a:t>
            </a:r>
            <a:r>
              <a:rPr lang="de-DE" sz="2000" b="1" u="sng" dirty="0">
                <a:solidFill>
                  <a:schemeClr val="accent6">
                    <a:alpha val="70000"/>
                  </a:schemeClr>
                </a:solidFill>
                <a:latin typeface="Bahnschrift Light" panose="020B0502040204020203" pitchFamily="34" charset="0"/>
              </a:rPr>
              <a:t>Kulturtechniken</a:t>
            </a:r>
            <a:r>
              <a:rPr lang="de-DE" sz="2000" b="1" dirty="0">
                <a:solidFill>
                  <a:schemeClr val="accent6">
                    <a:alpha val="70000"/>
                  </a:schemeClr>
                </a:solidFill>
                <a:latin typeface="Bahnschrift Light" panose="020B0502040204020203" pitchFamily="34" charset="0"/>
              </a:rPr>
              <a:t> wie Lesen, Schreiben, Sprechen, Rechnen, Zählen, Gestalten, aber auch sich auszudrücken, sich in der Welt zu orientieren, und sich mit anderen zu vernetzen.</a:t>
            </a:r>
          </a:p>
          <a:p>
            <a:pPr>
              <a:buFontTx/>
              <a:buChar char="-"/>
            </a:pPr>
            <a:r>
              <a:rPr lang="de-DE" sz="2000" b="1" dirty="0">
                <a:solidFill>
                  <a:schemeClr val="accent6">
                    <a:alpha val="70000"/>
                  </a:schemeClr>
                </a:solidFill>
                <a:latin typeface="Bahnschrift Light" panose="020B0502040204020203" pitchFamily="34" charset="0"/>
              </a:rPr>
              <a:t>Kulturtechniken zu erlernen ist wie der Erwerb von Schlüsseln zum Verständnis von Welt. Kultur ist ein </a:t>
            </a:r>
            <a:r>
              <a:rPr lang="de-DE" sz="2000" b="1" u="sng" dirty="0">
                <a:solidFill>
                  <a:schemeClr val="accent6">
                    <a:alpha val="70000"/>
                  </a:schemeClr>
                </a:solidFill>
                <a:latin typeface="Bahnschrift Light" panose="020B0502040204020203" pitchFamily="34" charset="0"/>
              </a:rPr>
              <a:t>Schlüssel zur Welt</a:t>
            </a:r>
            <a:r>
              <a:rPr lang="de-DE" sz="2000" b="1" dirty="0">
                <a:solidFill>
                  <a:schemeClr val="accent6">
                    <a:alpha val="70000"/>
                  </a:schemeClr>
                </a:solidFill>
                <a:latin typeface="Bahnschrift Light" panose="020B0502040204020203" pitchFamily="34" charset="0"/>
              </a:rPr>
              <a:t>.</a:t>
            </a:r>
          </a:p>
          <a:p>
            <a:pPr marL="0" indent="0">
              <a:buNone/>
            </a:pPr>
            <a:endParaRPr lang="de-DE" dirty="0"/>
          </a:p>
        </p:txBody>
      </p:sp>
      <p:pic>
        <p:nvPicPr>
          <p:cNvPr id="4" name="Grafik 3">
            <a:extLst>
              <a:ext uri="{FF2B5EF4-FFF2-40B4-BE49-F238E27FC236}">
                <a16:creationId xmlns:a16="http://schemas.microsoft.com/office/drawing/2014/main" id="{C8C76609-8A8C-1CE1-2EF5-3383357184F9}"/>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029734" y="369255"/>
            <a:ext cx="2795270" cy="1333500"/>
          </a:xfrm>
          <a:prstGeom prst="rect">
            <a:avLst/>
          </a:prstGeom>
          <a:noFill/>
          <a:ln>
            <a:noFill/>
          </a:ln>
        </p:spPr>
      </p:pic>
      <p:sp>
        <p:nvSpPr>
          <p:cNvPr id="5" name="Titel 1">
            <a:extLst>
              <a:ext uri="{FF2B5EF4-FFF2-40B4-BE49-F238E27FC236}">
                <a16:creationId xmlns:a16="http://schemas.microsoft.com/office/drawing/2014/main" id="{2D25E26A-0141-9F15-5B86-F64D44E659C9}"/>
              </a:ext>
            </a:extLst>
          </p:cNvPr>
          <p:cNvSpPr txBox="1">
            <a:spLocks/>
          </p:cNvSpPr>
          <p:nvPr/>
        </p:nvSpPr>
        <p:spPr>
          <a:xfrm>
            <a:off x="762000" y="308810"/>
            <a:ext cx="7742808" cy="1524000"/>
          </a:xfrm>
          <a:prstGeom prst="rect">
            <a:avLst/>
          </a:prstGeom>
        </p:spPr>
        <p:txBody>
          <a:bodyPr vert="horz" lIns="91440" tIns="45720" rIns="91440" bIns="45720" rtlCol="0" anchor="t">
            <a:normAutofit fontScale="7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6000" b="1" dirty="0">
                <a:solidFill>
                  <a:srgbClr val="FFC000"/>
                </a:solidFill>
                <a:latin typeface="Bahnschrift Light" panose="020B0502040204020203" pitchFamily="34" charset="0"/>
              </a:rPr>
              <a:t>Kulturelle Kompetenz als Schwerpunkt in der Kulturklasse erwerben</a:t>
            </a:r>
            <a:endParaRPr lang="de-DE" b="1" dirty="0">
              <a:solidFill>
                <a:srgbClr val="FFC000"/>
              </a:solidFill>
              <a:latin typeface="Bahnschrift Light" panose="020B0502040204020203" pitchFamily="34" charset="0"/>
            </a:endParaRPr>
          </a:p>
        </p:txBody>
      </p:sp>
      <p:pic>
        <p:nvPicPr>
          <p:cNvPr id="7" name="Grafik 6">
            <a:extLst>
              <a:ext uri="{FF2B5EF4-FFF2-40B4-BE49-F238E27FC236}">
                <a16:creationId xmlns:a16="http://schemas.microsoft.com/office/drawing/2014/main" id="{2D96586F-68DC-45FD-B3BE-A1FD57CE18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5258540" y="5222984"/>
            <a:ext cx="1380664" cy="739154"/>
          </a:xfrm>
          <a:prstGeom prst="rect">
            <a:avLst/>
          </a:prstGeom>
        </p:spPr>
      </p:pic>
      <p:pic>
        <p:nvPicPr>
          <p:cNvPr id="9" name="Grafik 8">
            <a:extLst>
              <a:ext uri="{FF2B5EF4-FFF2-40B4-BE49-F238E27FC236}">
                <a16:creationId xmlns:a16="http://schemas.microsoft.com/office/drawing/2014/main" id="{AAF4EAAA-44CC-4529-AB48-1688CD5E38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33461" y="4989250"/>
            <a:ext cx="1206623" cy="1206623"/>
          </a:xfrm>
          <a:prstGeom prst="rect">
            <a:avLst/>
          </a:prstGeom>
        </p:spPr>
      </p:pic>
    </p:spTree>
    <p:extLst>
      <p:ext uri="{BB962C8B-B14F-4D97-AF65-F5344CB8AC3E}">
        <p14:creationId xmlns:p14="http://schemas.microsoft.com/office/powerpoint/2010/main" val="3925143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0C1B714E-5028-8319-6BCF-C4C77AB00DF3}"/>
              </a:ext>
            </a:extLst>
          </p:cNvPr>
          <p:cNvSpPr>
            <a:spLocks noGrp="1"/>
          </p:cNvSpPr>
          <p:nvPr>
            <p:ph idx="1"/>
          </p:nvPr>
        </p:nvSpPr>
        <p:spPr>
          <a:xfrm>
            <a:off x="762000" y="2143958"/>
            <a:ext cx="6597588" cy="4327864"/>
          </a:xfrm>
        </p:spPr>
        <p:txBody>
          <a:bodyPr>
            <a:normAutofit fontScale="92500" lnSpcReduction="20000"/>
          </a:bodyPr>
          <a:lstStyle/>
          <a:p>
            <a:pPr marL="0" indent="0">
              <a:buNone/>
            </a:pPr>
            <a:r>
              <a:rPr lang="de-DE" sz="3300" dirty="0">
                <a:solidFill>
                  <a:schemeClr val="accent6">
                    <a:alpha val="70000"/>
                  </a:schemeClr>
                </a:solidFill>
              </a:rPr>
              <a:t>In den Klassenstufen 5, 6, 8 und 11 beschäftigt sich die Klasse mithilfe von drei Zusatzstunden, die sich über o.g. vier Schuljahre verteilen, mit </a:t>
            </a:r>
            <a:r>
              <a:rPr lang="de-DE" sz="3300" dirty="0" err="1">
                <a:solidFill>
                  <a:schemeClr val="accent6">
                    <a:alpha val="70000"/>
                  </a:schemeClr>
                </a:solidFill>
              </a:rPr>
              <a:t>Kulturalität</a:t>
            </a:r>
            <a:r>
              <a:rPr lang="de-DE" sz="3300" dirty="0">
                <a:solidFill>
                  <a:schemeClr val="accent6">
                    <a:alpha val="70000"/>
                  </a:schemeClr>
                </a:solidFill>
              </a:rPr>
              <a:t>, um durch kreativ-ästhetische Angebote ein Verständnis von Kultur und Identität zu entwickeln.</a:t>
            </a:r>
          </a:p>
          <a:p>
            <a:pPr marL="0" indent="0">
              <a:buNone/>
            </a:pPr>
            <a:endParaRPr lang="de-DE" sz="800" dirty="0"/>
          </a:p>
        </p:txBody>
      </p:sp>
      <p:pic>
        <p:nvPicPr>
          <p:cNvPr id="4" name="Grafik 3">
            <a:extLst>
              <a:ext uri="{FF2B5EF4-FFF2-40B4-BE49-F238E27FC236}">
                <a16:creationId xmlns:a16="http://schemas.microsoft.com/office/drawing/2014/main" id="{C8C76609-8A8C-1CE1-2EF5-3383357184F9}"/>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029734" y="369255"/>
            <a:ext cx="2795270" cy="1333500"/>
          </a:xfrm>
          <a:prstGeom prst="rect">
            <a:avLst/>
          </a:prstGeom>
          <a:noFill/>
          <a:ln>
            <a:noFill/>
          </a:ln>
        </p:spPr>
      </p:pic>
      <p:sp>
        <p:nvSpPr>
          <p:cNvPr id="5" name="Titel 1">
            <a:extLst>
              <a:ext uri="{FF2B5EF4-FFF2-40B4-BE49-F238E27FC236}">
                <a16:creationId xmlns:a16="http://schemas.microsoft.com/office/drawing/2014/main" id="{2D25E26A-0141-9F15-5B86-F64D44E659C9}"/>
              </a:ext>
            </a:extLst>
          </p:cNvPr>
          <p:cNvSpPr txBox="1">
            <a:spLocks/>
          </p:cNvSpPr>
          <p:nvPr/>
        </p:nvSpPr>
        <p:spPr>
          <a:xfrm>
            <a:off x="762000" y="308810"/>
            <a:ext cx="7742808" cy="1524000"/>
          </a:xfrm>
          <a:prstGeom prst="rect">
            <a:avLst/>
          </a:prstGeom>
        </p:spPr>
        <p:txBody>
          <a:bodyPr vert="horz" lIns="91440" tIns="45720" rIns="91440" bIns="45720" rtlCol="0" anchor="t">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b="1" dirty="0">
                <a:solidFill>
                  <a:srgbClr val="FFC000"/>
                </a:solidFill>
                <a:latin typeface="Bahnschrift Light" panose="020B0502040204020203" pitchFamily="34" charset="0"/>
              </a:rPr>
              <a:t>Kulturelle Kompetenz schwerpunktmäßig in der Kulturklasse erwerben</a:t>
            </a:r>
          </a:p>
          <a:p>
            <a:endParaRPr lang="de-DE" b="1" dirty="0">
              <a:solidFill>
                <a:srgbClr val="FFC000"/>
              </a:solidFill>
              <a:latin typeface="Bahnschrift Light" panose="020B0502040204020203" pitchFamily="34" charset="0"/>
            </a:endParaRPr>
          </a:p>
        </p:txBody>
      </p:sp>
      <p:pic>
        <p:nvPicPr>
          <p:cNvPr id="2" name="Grafik 1">
            <a:extLst>
              <a:ext uri="{FF2B5EF4-FFF2-40B4-BE49-F238E27FC236}">
                <a16:creationId xmlns:a16="http://schemas.microsoft.com/office/drawing/2014/main" id="{2BA5501F-2931-4F00-BF79-F78B60001470}"/>
              </a:ext>
            </a:extLst>
          </p:cNvPr>
          <p:cNvPicPr>
            <a:picLocks noChangeAspect="1"/>
          </p:cNvPicPr>
          <p:nvPr/>
        </p:nvPicPr>
        <p:blipFill>
          <a:blip r:embed="rId3"/>
          <a:stretch>
            <a:fillRect/>
          </a:stretch>
        </p:blipFill>
        <p:spPr>
          <a:xfrm>
            <a:off x="7901783" y="1846127"/>
            <a:ext cx="3701090" cy="3915053"/>
          </a:xfrm>
          <a:prstGeom prst="rect">
            <a:avLst/>
          </a:prstGeom>
        </p:spPr>
      </p:pic>
    </p:spTree>
    <p:extLst>
      <p:ext uri="{BB962C8B-B14F-4D97-AF65-F5344CB8AC3E}">
        <p14:creationId xmlns:p14="http://schemas.microsoft.com/office/powerpoint/2010/main" val="4167154376"/>
      </p:ext>
    </p:extLst>
  </p:cSld>
  <p:clrMapOvr>
    <a:masterClrMapping/>
  </p:clrMapOvr>
</p:sld>
</file>

<file path=ppt/theme/theme1.xml><?xml version="1.0" encoding="utf-8"?>
<a:theme xmlns:a="http://schemas.openxmlformats.org/drawingml/2006/main" name="PebbleVTI">
  <a:themeElements>
    <a:clrScheme name="Benutzerdefiniert 2">
      <a:dk1>
        <a:sysClr val="windowText" lastClr="000000"/>
      </a:dk1>
      <a:lt1>
        <a:sysClr val="window" lastClr="FFFFFF"/>
      </a:lt1>
      <a:dk2>
        <a:srgbClr val="97BAFF"/>
      </a:dk2>
      <a:lt2>
        <a:srgbClr val="FFFFFF"/>
      </a:lt2>
      <a:accent1>
        <a:srgbClr val="00EBE6"/>
      </a:accent1>
      <a:accent2>
        <a:srgbClr val="ECA855"/>
      </a:accent2>
      <a:accent3>
        <a:srgbClr val="9BBFB0"/>
      </a:accent3>
      <a:accent4>
        <a:srgbClr val="FFC000"/>
      </a:accent4>
      <a:accent5>
        <a:srgbClr val="6A787C"/>
      </a:accent5>
      <a:accent6>
        <a:srgbClr val="003399"/>
      </a:accent6>
      <a:hlink>
        <a:srgbClr val="ECA855"/>
      </a:hlink>
      <a:folHlink>
        <a:srgbClr val="6A392F"/>
      </a:folHlink>
    </a:clrScheme>
    <a:fontScheme name="Custom 4">
      <a:majorFont>
        <a:latin typeface="Sitka Subheading"/>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ebbleVTI" id="{8B4DB91D-6BB4-4BA3-973A-733D3AF2680E}" vid="{9A19CF0D-2077-4BF4-BAA5-86934C336D59}"/>
    </a:ext>
  </a:extLst>
</a:theme>
</file>

<file path=docProps/app.xml><?xml version="1.0" encoding="utf-8"?>
<Properties xmlns="http://schemas.openxmlformats.org/officeDocument/2006/extended-properties" xmlns:vt="http://schemas.openxmlformats.org/officeDocument/2006/docPropsVTypes">
  <Template>Kiesel</Template>
  <TotalTime>0</TotalTime>
  <Words>798</Words>
  <Application>Microsoft Macintosh PowerPoint</Application>
  <PresentationFormat>Breitbild</PresentationFormat>
  <Paragraphs>124</Paragraphs>
  <Slides>11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11</vt:i4>
      </vt:variant>
    </vt:vector>
  </HeadingPairs>
  <TitlesOfParts>
    <vt:vector size="17" baseType="lpstr">
      <vt:lpstr>Arial</vt:lpstr>
      <vt:lpstr>Avenir Next LT Pro</vt:lpstr>
      <vt:lpstr>Avenir Next LT Pro Light</vt:lpstr>
      <vt:lpstr>Bahnschrift Light</vt:lpstr>
      <vt:lpstr>Sitka Subheading</vt:lpstr>
      <vt:lpstr>PebbleVTI</vt:lpstr>
      <vt:lpstr>Stunden in Klasse 5</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Kulturelle Kompetenz – was ist das?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Stunden in Klasse 5</dc:title>
  <dc:creator>Christian Wilkendorf</dc:creator>
  <cp:lastModifiedBy>Lehrer 349609_1</cp:lastModifiedBy>
  <cp:revision>21</cp:revision>
  <dcterms:created xsi:type="dcterms:W3CDTF">2025-02-10T19:43:27Z</dcterms:created>
  <dcterms:modified xsi:type="dcterms:W3CDTF">2026-01-26T15:56:40Z</dcterms:modified>
</cp:coreProperties>
</file>