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4" r:id="rId2"/>
    <p:sldId id="266" r:id="rId3"/>
    <p:sldId id="265" r:id="rId4"/>
    <p:sldId id="267" r:id="rId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8"/>
    <p:restoredTop sz="94656"/>
  </p:normalViewPr>
  <p:slideViewPr>
    <p:cSldViewPr snapToGrid="0">
      <p:cViewPr varScale="1">
        <p:scale>
          <a:sx n="91" d="100"/>
          <a:sy n="91" d="100"/>
        </p:scale>
        <p:origin x="192" y="6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25EDAE-18C0-3629-7AF9-8DBE5EAE85EE}"/>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D1470D6D-9B6C-0C8E-FBCE-5E6531A7D6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BDDDF2D5-568E-5A58-36FA-D6E156A03914}"/>
              </a:ext>
            </a:extLst>
          </p:cNvPr>
          <p:cNvSpPr>
            <a:spLocks noGrp="1"/>
          </p:cNvSpPr>
          <p:nvPr>
            <p:ph type="dt" sz="half" idx="10"/>
          </p:nvPr>
        </p:nvSpPr>
        <p:spPr/>
        <p:txBody>
          <a:bodyPr/>
          <a:lstStyle/>
          <a:p>
            <a:fld id="{8C8A19AC-8642-254E-AD5A-38F03873E553}" type="datetimeFigureOut">
              <a:rPr lang="de-DE" smtClean="0"/>
              <a:t>30.01.26</a:t>
            </a:fld>
            <a:endParaRPr lang="de-DE"/>
          </a:p>
        </p:txBody>
      </p:sp>
      <p:sp>
        <p:nvSpPr>
          <p:cNvPr id="5" name="Fußzeilenplatzhalter 4">
            <a:extLst>
              <a:ext uri="{FF2B5EF4-FFF2-40B4-BE49-F238E27FC236}">
                <a16:creationId xmlns:a16="http://schemas.microsoft.com/office/drawing/2014/main" id="{B569078C-1795-4E98-99E0-A1C9B9495DC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BACCC98-19B2-B123-1387-D3200C0932B4}"/>
              </a:ext>
            </a:extLst>
          </p:cNvPr>
          <p:cNvSpPr>
            <a:spLocks noGrp="1"/>
          </p:cNvSpPr>
          <p:nvPr>
            <p:ph type="sldNum" sz="quarter" idx="12"/>
          </p:nvPr>
        </p:nvSpPr>
        <p:spPr/>
        <p:txBody>
          <a:bodyPr/>
          <a:lstStyle/>
          <a:p>
            <a:fld id="{97F3292A-0F17-BF41-BA7E-6CC274E3983A}" type="slidenum">
              <a:rPr lang="de-DE" smtClean="0"/>
              <a:t>‹Nr.›</a:t>
            </a:fld>
            <a:endParaRPr lang="de-DE"/>
          </a:p>
        </p:txBody>
      </p:sp>
    </p:spTree>
    <p:extLst>
      <p:ext uri="{BB962C8B-B14F-4D97-AF65-F5344CB8AC3E}">
        <p14:creationId xmlns:p14="http://schemas.microsoft.com/office/powerpoint/2010/main" val="30022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EA9937-0BF4-D55E-429C-237F967929A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C217DF2C-A161-D0A3-7DE5-4FB38E195E94}"/>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75124EE-5BE7-83B6-338C-AC2920DE0BAB}"/>
              </a:ext>
            </a:extLst>
          </p:cNvPr>
          <p:cNvSpPr>
            <a:spLocks noGrp="1"/>
          </p:cNvSpPr>
          <p:nvPr>
            <p:ph type="dt" sz="half" idx="10"/>
          </p:nvPr>
        </p:nvSpPr>
        <p:spPr/>
        <p:txBody>
          <a:bodyPr/>
          <a:lstStyle/>
          <a:p>
            <a:fld id="{8C8A19AC-8642-254E-AD5A-38F03873E553}" type="datetimeFigureOut">
              <a:rPr lang="de-DE" smtClean="0"/>
              <a:t>30.01.26</a:t>
            </a:fld>
            <a:endParaRPr lang="de-DE"/>
          </a:p>
        </p:txBody>
      </p:sp>
      <p:sp>
        <p:nvSpPr>
          <p:cNvPr id="5" name="Fußzeilenplatzhalter 4">
            <a:extLst>
              <a:ext uri="{FF2B5EF4-FFF2-40B4-BE49-F238E27FC236}">
                <a16:creationId xmlns:a16="http://schemas.microsoft.com/office/drawing/2014/main" id="{FBB65FA7-5ED4-42B4-9F16-B310466EB74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CBDBC4D-D9DC-80F8-9148-11E962E42FC7}"/>
              </a:ext>
            </a:extLst>
          </p:cNvPr>
          <p:cNvSpPr>
            <a:spLocks noGrp="1"/>
          </p:cNvSpPr>
          <p:nvPr>
            <p:ph type="sldNum" sz="quarter" idx="12"/>
          </p:nvPr>
        </p:nvSpPr>
        <p:spPr/>
        <p:txBody>
          <a:bodyPr/>
          <a:lstStyle/>
          <a:p>
            <a:fld id="{97F3292A-0F17-BF41-BA7E-6CC274E3983A}" type="slidenum">
              <a:rPr lang="de-DE" smtClean="0"/>
              <a:t>‹Nr.›</a:t>
            </a:fld>
            <a:endParaRPr lang="de-DE"/>
          </a:p>
        </p:txBody>
      </p:sp>
    </p:spTree>
    <p:extLst>
      <p:ext uri="{BB962C8B-B14F-4D97-AF65-F5344CB8AC3E}">
        <p14:creationId xmlns:p14="http://schemas.microsoft.com/office/powerpoint/2010/main" val="2830987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AFECA3A6-C440-3977-2639-9D1193490CA4}"/>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7719F85F-6D64-1BFA-67A5-188A72E1B932}"/>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07A24D6-C140-4EA9-7A30-72B1853724F8}"/>
              </a:ext>
            </a:extLst>
          </p:cNvPr>
          <p:cNvSpPr>
            <a:spLocks noGrp="1"/>
          </p:cNvSpPr>
          <p:nvPr>
            <p:ph type="dt" sz="half" idx="10"/>
          </p:nvPr>
        </p:nvSpPr>
        <p:spPr/>
        <p:txBody>
          <a:bodyPr/>
          <a:lstStyle/>
          <a:p>
            <a:fld id="{8C8A19AC-8642-254E-AD5A-38F03873E553}" type="datetimeFigureOut">
              <a:rPr lang="de-DE" smtClean="0"/>
              <a:t>30.01.26</a:t>
            </a:fld>
            <a:endParaRPr lang="de-DE"/>
          </a:p>
        </p:txBody>
      </p:sp>
      <p:sp>
        <p:nvSpPr>
          <p:cNvPr id="5" name="Fußzeilenplatzhalter 4">
            <a:extLst>
              <a:ext uri="{FF2B5EF4-FFF2-40B4-BE49-F238E27FC236}">
                <a16:creationId xmlns:a16="http://schemas.microsoft.com/office/drawing/2014/main" id="{60C8627D-8123-6AD3-29D1-824406825CA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ED4AA77-66B0-57C1-C143-986ED91E6063}"/>
              </a:ext>
            </a:extLst>
          </p:cNvPr>
          <p:cNvSpPr>
            <a:spLocks noGrp="1"/>
          </p:cNvSpPr>
          <p:nvPr>
            <p:ph type="sldNum" sz="quarter" idx="12"/>
          </p:nvPr>
        </p:nvSpPr>
        <p:spPr/>
        <p:txBody>
          <a:bodyPr/>
          <a:lstStyle/>
          <a:p>
            <a:fld id="{97F3292A-0F17-BF41-BA7E-6CC274E3983A}" type="slidenum">
              <a:rPr lang="de-DE" smtClean="0"/>
              <a:t>‹Nr.›</a:t>
            </a:fld>
            <a:endParaRPr lang="de-DE"/>
          </a:p>
        </p:txBody>
      </p:sp>
    </p:spTree>
    <p:extLst>
      <p:ext uri="{BB962C8B-B14F-4D97-AF65-F5344CB8AC3E}">
        <p14:creationId xmlns:p14="http://schemas.microsoft.com/office/powerpoint/2010/main" val="480850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344C12-79B7-9D05-8487-21AB00E740DE}"/>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A48EE22C-75B5-BEDC-2D7F-397ABCC48A4A}"/>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5AD603B-83D0-130C-D1DF-E73DC760EA96}"/>
              </a:ext>
            </a:extLst>
          </p:cNvPr>
          <p:cNvSpPr>
            <a:spLocks noGrp="1"/>
          </p:cNvSpPr>
          <p:nvPr>
            <p:ph type="dt" sz="half" idx="10"/>
          </p:nvPr>
        </p:nvSpPr>
        <p:spPr/>
        <p:txBody>
          <a:bodyPr/>
          <a:lstStyle/>
          <a:p>
            <a:fld id="{8C8A19AC-8642-254E-AD5A-38F03873E553}" type="datetimeFigureOut">
              <a:rPr lang="de-DE" smtClean="0"/>
              <a:t>30.01.26</a:t>
            </a:fld>
            <a:endParaRPr lang="de-DE"/>
          </a:p>
        </p:txBody>
      </p:sp>
      <p:sp>
        <p:nvSpPr>
          <p:cNvPr id="5" name="Fußzeilenplatzhalter 4">
            <a:extLst>
              <a:ext uri="{FF2B5EF4-FFF2-40B4-BE49-F238E27FC236}">
                <a16:creationId xmlns:a16="http://schemas.microsoft.com/office/drawing/2014/main" id="{7C3BD052-0F12-F062-4B6C-E9A771ECA08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D62D344-C83C-7E48-1FFA-07408A8ECB40}"/>
              </a:ext>
            </a:extLst>
          </p:cNvPr>
          <p:cNvSpPr>
            <a:spLocks noGrp="1"/>
          </p:cNvSpPr>
          <p:nvPr>
            <p:ph type="sldNum" sz="quarter" idx="12"/>
          </p:nvPr>
        </p:nvSpPr>
        <p:spPr/>
        <p:txBody>
          <a:bodyPr/>
          <a:lstStyle/>
          <a:p>
            <a:fld id="{97F3292A-0F17-BF41-BA7E-6CC274E3983A}" type="slidenum">
              <a:rPr lang="de-DE" smtClean="0"/>
              <a:t>‹Nr.›</a:t>
            </a:fld>
            <a:endParaRPr lang="de-DE"/>
          </a:p>
        </p:txBody>
      </p:sp>
    </p:spTree>
    <p:extLst>
      <p:ext uri="{BB962C8B-B14F-4D97-AF65-F5344CB8AC3E}">
        <p14:creationId xmlns:p14="http://schemas.microsoft.com/office/powerpoint/2010/main" val="289613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4005C6-92AF-3FB2-5EFB-301BB70B1496}"/>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0A012894-E9EF-382E-C605-33B568C1FC2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A6D9F370-1B1A-2294-1F38-8055FA55EBF6}"/>
              </a:ext>
            </a:extLst>
          </p:cNvPr>
          <p:cNvSpPr>
            <a:spLocks noGrp="1"/>
          </p:cNvSpPr>
          <p:nvPr>
            <p:ph type="dt" sz="half" idx="10"/>
          </p:nvPr>
        </p:nvSpPr>
        <p:spPr/>
        <p:txBody>
          <a:bodyPr/>
          <a:lstStyle/>
          <a:p>
            <a:fld id="{8C8A19AC-8642-254E-AD5A-38F03873E553}" type="datetimeFigureOut">
              <a:rPr lang="de-DE" smtClean="0"/>
              <a:t>30.01.26</a:t>
            </a:fld>
            <a:endParaRPr lang="de-DE"/>
          </a:p>
        </p:txBody>
      </p:sp>
      <p:sp>
        <p:nvSpPr>
          <p:cNvPr id="5" name="Fußzeilenplatzhalter 4">
            <a:extLst>
              <a:ext uri="{FF2B5EF4-FFF2-40B4-BE49-F238E27FC236}">
                <a16:creationId xmlns:a16="http://schemas.microsoft.com/office/drawing/2014/main" id="{C1FFD9F3-DE61-4589-0B11-A9040DB37B3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6A83917-2645-5449-C505-909638360C95}"/>
              </a:ext>
            </a:extLst>
          </p:cNvPr>
          <p:cNvSpPr>
            <a:spLocks noGrp="1"/>
          </p:cNvSpPr>
          <p:nvPr>
            <p:ph type="sldNum" sz="quarter" idx="12"/>
          </p:nvPr>
        </p:nvSpPr>
        <p:spPr/>
        <p:txBody>
          <a:bodyPr/>
          <a:lstStyle/>
          <a:p>
            <a:fld id="{97F3292A-0F17-BF41-BA7E-6CC274E3983A}" type="slidenum">
              <a:rPr lang="de-DE" smtClean="0"/>
              <a:t>‹Nr.›</a:t>
            </a:fld>
            <a:endParaRPr lang="de-DE"/>
          </a:p>
        </p:txBody>
      </p:sp>
    </p:spTree>
    <p:extLst>
      <p:ext uri="{BB962C8B-B14F-4D97-AF65-F5344CB8AC3E}">
        <p14:creationId xmlns:p14="http://schemas.microsoft.com/office/powerpoint/2010/main" val="2280550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C2981B-ADFF-2F2D-7C69-F2AD61A443C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616A8A0-8CEB-43D0-0C32-430EACD79CB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D2B0D774-1B1B-6B26-24E8-7ECDAAF331C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FE1045C-B15B-87ED-862A-BC829074F127}"/>
              </a:ext>
            </a:extLst>
          </p:cNvPr>
          <p:cNvSpPr>
            <a:spLocks noGrp="1"/>
          </p:cNvSpPr>
          <p:nvPr>
            <p:ph type="dt" sz="half" idx="10"/>
          </p:nvPr>
        </p:nvSpPr>
        <p:spPr/>
        <p:txBody>
          <a:bodyPr/>
          <a:lstStyle/>
          <a:p>
            <a:fld id="{8C8A19AC-8642-254E-AD5A-38F03873E553}" type="datetimeFigureOut">
              <a:rPr lang="de-DE" smtClean="0"/>
              <a:t>30.01.26</a:t>
            </a:fld>
            <a:endParaRPr lang="de-DE"/>
          </a:p>
        </p:txBody>
      </p:sp>
      <p:sp>
        <p:nvSpPr>
          <p:cNvPr id="6" name="Fußzeilenplatzhalter 5">
            <a:extLst>
              <a:ext uri="{FF2B5EF4-FFF2-40B4-BE49-F238E27FC236}">
                <a16:creationId xmlns:a16="http://schemas.microsoft.com/office/drawing/2014/main" id="{F6860EDA-4E2E-5F93-A909-59E09B24225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D7B71706-43FF-CFB2-0C08-A214CFED4FA7}"/>
              </a:ext>
            </a:extLst>
          </p:cNvPr>
          <p:cNvSpPr>
            <a:spLocks noGrp="1"/>
          </p:cNvSpPr>
          <p:nvPr>
            <p:ph type="sldNum" sz="quarter" idx="12"/>
          </p:nvPr>
        </p:nvSpPr>
        <p:spPr/>
        <p:txBody>
          <a:bodyPr/>
          <a:lstStyle/>
          <a:p>
            <a:fld id="{97F3292A-0F17-BF41-BA7E-6CC274E3983A}" type="slidenum">
              <a:rPr lang="de-DE" smtClean="0"/>
              <a:t>‹Nr.›</a:t>
            </a:fld>
            <a:endParaRPr lang="de-DE"/>
          </a:p>
        </p:txBody>
      </p:sp>
    </p:spTree>
    <p:extLst>
      <p:ext uri="{BB962C8B-B14F-4D97-AF65-F5344CB8AC3E}">
        <p14:creationId xmlns:p14="http://schemas.microsoft.com/office/powerpoint/2010/main" val="835553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F0AE08-5808-537E-FF0C-2A838650EAB1}"/>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52179681-0FD9-C802-DCDF-478956C35B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7982F95D-7EAD-3650-E9D5-A34518834B08}"/>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1BFA98E8-97D8-EFE5-AA99-199C0F37F8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60CA59DE-49D5-9194-E4B7-F26610689025}"/>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8FDA5042-3E52-CCFE-224F-63AF67614806}"/>
              </a:ext>
            </a:extLst>
          </p:cNvPr>
          <p:cNvSpPr>
            <a:spLocks noGrp="1"/>
          </p:cNvSpPr>
          <p:nvPr>
            <p:ph type="dt" sz="half" idx="10"/>
          </p:nvPr>
        </p:nvSpPr>
        <p:spPr/>
        <p:txBody>
          <a:bodyPr/>
          <a:lstStyle/>
          <a:p>
            <a:fld id="{8C8A19AC-8642-254E-AD5A-38F03873E553}" type="datetimeFigureOut">
              <a:rPr lang="de-DE" smtClean="0"/>
              <a:t>30.01.26</a:t>
            </a:fld>
            <a:endParaRPr lang="de-DE"/>
          </a:p>
        </p:txBody>
      </p:sp>
      <p:sp>
        <p:nvSpPr>
          <p:cNvPr id="8" name="Fußzeilenplatzhalter 7">
            <a:extLst>
              <a:ext uri="{FF2B5EF4-FFF2-40B4-BE49-F238E27FC236}">
                <a16:creationId xmlns:a16="http://schemas.microsoft.com/office/drawing/2014/main" id="{FB5E3664-CCF5-08EB-C9D9-406A44452009}"/>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691DC5ED-2D5F-8FFD-F440-3662B3EAB91E}"/>
              </a:ext>
            </a:extLst>
          </p:cNvPr>
          <p:cNvSpPr>
            <a:spLocks noGrp="1"/>
          </p:cNvSpPr>
          <p:nvPr>
            <p:ph type="sldNum" sz="quarter" idx="12"/>
          </p:nvPr>
        </p:nvSpPr>
        <p:spPr/>
        <p:txBody>
          <a:bodyPr/>
          <a:lstStyle/>
          <a:p>
            <a:fld id="{97F3292A-0F17-BF41-BA7E-6CC274E3983A}" type="slidenum">
              <a:rPr lang="de-DE" smtClean="0"/>
              <a:t>‹Nr.›</a:t>
            </a:fld>
            <a:endParaRPr lang="de-DE"/>
          </a:p>
        </p:txBody>
      </p:sp>
    </p:spTree>
    <p:extLst>
      <p:ext uri="{BB962C8B-B14F-4D97-AF65-F5344CB8AC3E}">
        <p14:creationId xmlns:p14="http://schemas.microsoft.com/office/powerpoint/2010/main" val="3324505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C83F43-5F08-21FF-213F-10CD11DF8E38}"/>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B22DE3C-A89C-FC61-EE16-FA812D4455F5}"/>
              </a:ext>
            </a:extLst>
          </p:cNvPr>
          <p:cNvSpPr>
            <a:spLocks noGrp="1"/>
          </p:cNvSpPr>
          <p:nvPr>
            <p:ph type="dt" sz="half" idx="10"/>
          </p:nvPr>
        </p:nvSpPr>
        <p:spPr/>
        <p:txBody>
          <a:bodyPr/>
          <a:lstStyle/>
          <a:p>
            <a:fld id="{8C8A19AC-8642-254E-AD5A-38F03873E553}" type="datetimeFigureOut">
              <a:rPr lang="de-DE" smtClean="0"/>
              <a:t>30.01.26</a:t>
            </a:fld>
            <a:endParaRPr lang="de-DE"/>
          </a:p>
        </p:txBody>
      </p:sp>
      <p:sp>
        <p:nvSpPr>
          <p:cNvPr id="4" name="Fußzeilenplatzhalter 3">
            <a:extLst>
              <a:ext uri="{FF2B5EF4-FFF2-40B4-BE49-F238E27FC236}">
                <a16:creationId xmlns:a16="http://schemas.microsoft.com/office/drawing/2014/main" id="{07BC8181-D5CC-4E35-6873-915A1A6D83CA}"/>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64C1B46-5AD3-E880-ECB5-FA4CF8A00227}"/>
              </a:ext>
            </a:extLst>
          </p:cNvPr>
          <p:cNvSpPr>
            <a:spLocks noGrp="1"/>
          </p:cNvSpPr>
          <p:nvPr>
            <p:ph type="sldNum" sz="quarter" idx="12"/>
          </p:nvPr>
        </p:nvSpPr>
        <p:spPr/>
        <p:txBody>
          <a:bodyPr/>
          <a:lstStyle/>
          <a:p>
            <a:fld id="{97F3292A-0F17-BF41-BA7E-6CC274E3983A}" type="slidenum">
              <a:rPr lang="de-DE" smtClean="0"/>
              <a:t>‹Nr.›</a:t>
            </a:fld>
            <a:endParaRPr lang="de-DE"/>
          </a:p>
        </p:txBody>
      </p:sp>
    </p:spTree>
    <p:extLst>
      <p:ext uri="{BB962C8B-B14F-4D97-AF65-F5344CB8AC3E}">
        <p14:creationId xmlns:p14="http://schemas.microsoft.com/office/powerpoint/2010/main" val="2067813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634B56D9-AFAD-1B53-20DA-850900904493}"/>
              </a:ext>
            </a:extLst>
          </p:cNvPr>
          <p:cNvSpPr>
            <a:spLocks noGrp="1"/>
          </p:cNvSpPr>
          <p:nvPr>
            <p:ph type="dt" sz="half" idx="10"/>
          </p:nvPr>
        </p:nvSpPr>
        <p:spPr/>
        <p:txBody>
          <a:bodyPr/>
          <a:lstStyle/>
          <a:p>
            <a:fld id="{8C8A19AC-8642-254E-AD5A-38F03873E553}" type="datetimeFigureOut">
              <a:rPr lang="de-DE" smtClean="0"/>
              <a:t>30.01.26</a:t>
            </a:fld>
            <a:endParaRPr lang="de-DE"/>
          </a:p>
        </p:txBody>
      </p:sp>
      <p:sp>
        <p:nvSpPr>
          <p:cNvPr id="3" name="Fußzeilenplatzhalter 2">
            <a:extLst>
              <a:ext uri="{FF2B5EF4-FFF2-40B4-BE49-F238E27FC236}">
                <a16:creationId xmlns:a16="http://schemas.microsoft.com/office/drawing/2014/main" id="{BAC05502-87E8-7172-0B22-35687EA2F647}"/>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2E0B8637-F346-9342-BA25-F8E4DD928166}"/>
              </a:ext>
            </a:extLst>
          </p:cNvPr>
          <p:cNvSpPr>
            <a:spLocks noGrp="1"/>
          </p:cNvSpPr>
          <p:nvPr>
            <p:ph type="sldNum" sz="quarter" idx="12"/>
          </p:nvPr>
        </p:nvSpPr>
        <p:spPr/>
        <p:txBody>
          <a:bodyPr/>
          <a:lstStyle/>
          <a:p>
            <a:fld id="{97F3292A-0F17-BF41-BA7E-6CC274E3983A}" type="slidenum">
              <a:rPr lang="de-DE" smtClean="0"/>
              <a:t>‹Nr.›</a:t>
            </a:fld>
            <a:endParaRPr lang="de-DE"/>
          </a:p>
        </p:txBody>
      </p:sp>
    </p:spTree>
    <p:extLst>
      <p:ext uri="{BB962C8B-B14F-4D97-AF65-F5344CB8AC3E}">
        <p14:creationId xmlns:p14="http://schemas.microsoft.com/office/powerpoint/2010/main" val="2432251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581B04-A5E0-3CA5-1E44-1A94A4609C5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7E5489A7-F2F8-1F36-1CCA-E8BA33568A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B162C9C5-7EEB-E5EB-9755-AD12ECBD57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0C9083B-E801-73B7-F6EA-B14C8A3EB1DC}"/>
              </a:ext>
            </a:extLst>
          </p:cNvPr>
          <p:cNvSpPr>
            <a:spLocks noGrp="1"/>
          </p:cNvSpPr>
          <p:nvPr>
            <p:ph type="dt" sz="half" idx="10"/>
          </p:nvPr>
        </p:nvSpPr>
        <p:spPr/>
        <p:txBody>
          <a:bodyPr/>
          <a:lstStyle/>
          <a:p>
            <a:fld id="{8C8A19AC-8642-254E-AD5A-38F03873E553}" type="datetimeFigureOut">
              <a:rPr lang="de-DE" smtClean="0"/>
              <a:t>30.01.26</a:t>
            </a:fld>
            <a:endParaRPr lang="de-DE"/>
          </a:p>
        </p:txBody>
      </p:sp>
      <p:sp>
        <p:nvSpPr>
          <p:cNvPr id="6" name="Fußzeilenplatzhalter 5">
            <a:extLst>
              <a:ext uri="{FF2B5EF4-FFF2-40B4-BE49-F238E27FC236}">
                <a16:creationId xmlns:a16="http://schemas.microsoft.com/office/drawing/2014/main" id="{E9CF4C3C-76DD-9CE8-EAC9-C0B2E6E8F21C}"/>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1B93D17-04B0-DD81-FF09-22652B08BF41}"/>
              </a:ext>
            </a:extLst>
          </p:cNvPr>
          <p:cNvSpPr>
            <a:spLocks noGrp="1"/>
          </p:cNvSpPr>
          <p:nvPr>
            <p:ph type="sldNum" sz="quarter" idx="12"/>
          </p:nvPr>
        </p:nvSpPr>
        <p:spPr/>
        <p:txBody>
          <a:bodyPr/>
          <a:lstStyle/>
          <a:p>
            <a:fld id="{97F3292A-0F17-BF41-BA7E-6CC274E3983A}" type="slidenum">
              <a:rPr lang="de-DE" smtClean="0"/>
              <a:t>‹Nr.›</a:t>
            </a:fld>
            <a:endParaRPr lang="de-DE"/>
          </a:p>
        </p:txBody>
      </p:sp>
    </p:spTree>
    <p:extLst>
      <p:ext uri="{BB962C8B-B14F-4D97-AF65-F5344CB8AC3E}">
        <p14:creationId xmlns:p14="http://schemas.microsoft.com/office/powerpoint/2010/main" val="693826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CBAC07-CA42-C5A9-3361-CFD8B71FEE4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5C17DBBC-9783-AEF2-E8C7-94681DA5D4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8167FD41-00D0-0384-B2D8-3FAE311B4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BD8E2067-9001-B106-B653-B56246C5AE09}"/>
              </a:ext>
            </a:extLst>
          </p:cNvPr>
          <p:cNvSpPr>
            <a:spLocks noGrp="1"/>
          </p:cNvSpPr>
          <p:nvPr>
            <p:ph type="dt" sz="half" idx="10"/>
          </p:nvPr>
        </p:nvSpPr>
        <p:spPr/>
        <p:txBody>
          <a:bodyPr/>
          <a:lstStyle/>
          <a:p>
            <a:fld id="{8C8A19AC-8642-254E-AD5A-38F03873E553}" type="datetimeFigureOut">
              <a:rPr lang="de-DE" smtClean="0"/>
              <a:t>30.01.26</a:t>
            </a:fld>
            <a:endParaRPr lang="de-DE"/>
          </a:p>
        </p:txBody>
      </p:sp>
      <p:sp>
        <p:nvSpPr>
          <p:cNvPr id="6" name="Fußzeilenplatzhalter 5">
            <a:extLst>
              <a:ext uri="{FF2B5EF4-FFF2-40B4-BE49-F238E27FC236}">
                <a16:creationId xmlns:a16="http://schemas.microsoft.com/office/drawing/2014/main" id="{FC861EBE-16B7-737A-8465-8A55C0979A66}"/>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1861498-B94D-672F-B36B-779B18150C6F}"/>
              </a:ext>
            </a:extLst>
          </p:cNvPr>
          <p:cNvSpPr>
            <a:spLocks noGrp="1"/>
          </p:cNvSpPr>
          <p:nvPr>
            <p:ph type="sldNum" sz="quarter" idx="12"/>
          </p:nvPr>
        </p:nvSpPr>
        <p:spPr/>
        <p:txBody>
          <a:bodyPr/>
          <a:lstStyle/>
          <a:p>
            <a:fld id="{97F3292A-0F17-BF41-BA7E-6CC274E3983A}" type="slidenum">
              <a:rPr lang="de-DE" smtClean="0"/>
              <a:t>‹Nr.›</a:t>
            </a:fld>
            <a:endParaRPr lang="de-DE"/>
          </a:p>
        </p:txBody>
      </p:sp>
    </p:spTree>
    <p:extLst>
      <p:ext uri="{BB962C8B-B14F-4D97-AF65-F5344CB8AC3E}">
        <p14:creationId xmlns:p14="http://schemas.microsoft.com/office/powerpoint/2010/main" val="2114172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35F3AFD-68DB-7DF4-3F6E-1078C86610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70411FD1-50FB-9852-1EA1-8B695D6F29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629E244-CFB7-1C66-329B-CC1AAD84AA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8A19AC-8642-254E-AD5A-38F03873E553}" type="datetimeFigureOut">
              <a:rPr lang="de-DE" smtClean="0"/>
              <a:t>30.01.26</a:t>
            </a:fld>
            <a:endParaRPr lang="de-DE"/>
          </a:p>
        </p:txBody>
      </p:sp>
      <p:sp>
        <p:nvSpPr>
          <p:cNvPr id="5" name="Fußzeilenplatzhalter 4">
            <a:extLst>
              <a:ext uri="{FF2B5EF4-FFF2-40B4-BE49-F238E27FC236}">
                <a16:creationId xmlns:a16="http://schemas.microsoft.com/office/drawing/2014/main" id="{AB7220F2-C306-4EBC-1F79-0A7F90231D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AEDFEBDD-D801-2BB6-5972-8336131824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7F3292A-0F17-BF41-BA7E-6CC274E3983A}" type="slidenum">
              <a:rPr lang="de-DE" smtClean="0"/>
              <a:t>‹Nr.›</a:t>
            </a:fld>
            <a:endParaRPr lang="de-DE"/>
          </a:p>
        </p:txBody>
      </p:sp>
    </p:spTree>
    <p:extLst>
      <p:ext uri="{BB962C8B-B14F-4D97-AF65-F5344CB8AC3E}">
        <p14:creationId xmlns:p14="http://schemas.microsoft.com/office/powerpoint/2010/main" val="1972365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icon-icons.com/de/symbol/Schl%C3%BCssel/102281#google_vignett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0C1B714E-5028-8319-6BCF-C4C77AB00DF3}"/>
              </a:ext>
            </a:extLst>
          </p:cNvPr>
          <p:cNvSpPr>
            <a:spLocks noGrp="1"/>
          </p:cNvSpPr>
          <p:nvPr>
            <p:ph idx="1"/>
          </p:nvPr>
        </p:nvSpPr>
        <p:spPr/>
        <p:txBody>
          <a:bodyPr>
            <a:normAutofit/>
          </a:bodyPr>
          <a:lstStyle/>
          <a:p>
            <a:pPr marL="0" indent="0">
              <a:buNone/>
            </a:pPr>
            <a:r>
              <a:rPr lang="de-DE" b="1" dirty="0">
                <a:solidFill>
                  <a:schemeClr val="accent6">
                    <a:alpha val="70000"/>
                  </a:schemeClr>
                </a:solidFill>
                <a:latin typeface="Bahnschrift Light" panose="020B0502040204020203" pitchFamily="34" charset="0"/>
              </a:rPr>
              <a:t>Kultur ist Theater? Konzert? Oper? – Ja, aber noch viel mehr!</a:t>
            </a:r>
          </a:p>
          <a:p>
            <a:pPr marL="0" indent="0">
              <a:buNone/>
            </a:pPr>
            <a:endParaRPr lang="de-DE" sz="800" b="1" dirty="0">
              <a:solidFill>
                <a:schemeClr val="accent6">
                  <a:alpha val="70000"/>
                </a:schemeClr>
              </a:solidFill>
              <a:latin typeface="Bahnschrift Light" panose="020B0502040204020203" pitchFamily="34" charset="0"/>
            </a:endParaRPr>
          </a:p>
          <a:p>
            <a:pPr>
              <a:buFontTx/>
              <a:buChar char="-"/>
            </a:pPr>
            <a:r>
              <a:rPr lang="de-DE" sz="2000" b="1" dirty="0">
                <a:solidFill>
                  <a:schemeClr val="accent6">
                    <a:alpha val="70000"/>
                  </a:schemeClr>
                </a:solidFill>
                <a:latin typeface="Bahnschrift Light" panose="020B0502040204020203" pitchFamily="34" charset="0"/>
              </a:rPr>
              <a:t>Unsere Schülerinnen und Schüler lernen wichtige </a:t>
            </a:r>
            <a:r>
              <a:rPr lang="de-DE" sz="2000" b="1" u="sng" dirty="0">
                <a:solidFill>
                  <a:schemeClr val="accent6">
                    <a:alpha val="70000"/>
                  </a:schemeClr>
                </a:solidFill>
                <a:latin typeface="Bahnschrift Light" panose="020B0502040204020203" pitchFamily="34" charset="0"/>
              </a:rPr>
              <a:t>Kulturtechniken</a:t>
            </a:r>
            <a:r>
              <a:rPr lang="de-DE" sz="2000" b="1" dirty="0">
                <a:solidFill>
                  <a:schemeClr val="accent6">
                    <a:alpha val="70000"/>
                  </a:schemeClr>
                </a:solidFill>
                <a:latin typeface="Bahnschrift Light" panose="020B0502040204020203" pitchFamily="34" charset="0"/>
              </a:rPr>
              <a:t> wie Lesen, Schreiben, Sprechen, Rechnen, Zählen, Gestalten, aber auch sich auszudrücken, sich in der Welt zu orientieren, und sich mit anderen zu vernetzen.</a:t>
            </a:r>
          </a:p>
          <a:p>
            <a:pPr>
              <a:buFontTx/>
              <a:buChar char="-"/>
            </a:pPr>
            <a:r>
              <a:rPr lang="de-DE" sz="2000" b="1" dirty="0">
                <a:solidFill>
                  <a:schemeClr val="accent6">
                    <a:alpha val="70000"/>
                  </a:schemeClr>
                </a:solidFill>
                <a:latin typeface="Bahnschrift Light" panose="020B0502040204020203" pitchFamily="34" charset="0"/>
              </a:rPr>
              <a:t>Kulturtechniken zu erlernen ist wie der Erwerb von Schlüsseln zum Verständnis von Welt. Kultur ist ein </a:t>
            </a:r>
            <a:r>
              <a:rPr lang="de-DE" sz="2000" b="1" u="sng" dirty="0">
                <a:solidFill>
                  <a:schemeClr val="accent6">
                    <a:alpha val="70000"/>
                  </a:schemeClr>
                </a:solidFill>
                <a:latin typeface="Bahnschrift Light" panose="020B0502040204020203" pitchFamily="34" charset="0"/>
              </a:rPr>
              <a:t>Schlüssel zur Welt</a:t>
            </a:r>
            <a:r>
              <a:rPr lang="de-DE" sz="2000" b="1" dirty="0">
                <a:solidFill>
                  <a:schemeClr val="accent6">
                    <a:alpha val="70000"/>
                  </a:schemeClr>
                </a:solidFill>
                <a:latin typeface="Bahnschrift Light" panose="020B0502040204020203" pitchFamily="34" charset="0"/>
              </a:rPr>
              <a:t>.</a:t>
            </a:r>
          </a:p>
          <a:p>
            <a:pPr marL="0" indent="0">
              <a:buNone/>
            </a:pPr>
            <a:endParaRPr lang="de-DE" dirty="0"/>
          </a:p>
        </p:txBody>
      </p:sp>
      <p:pic>
        <p:nvPicPr>
          <p:cNvPr id="4" name="Grafik 3">
            <a:extLst>
              <a:ext uri="{FF2B5EF4-FFF2-40B4-BE49-F238E27FC236}">
                <a16:creationId xmlns:a16="http://schemas.microsoft.com/office/drawing/2014/main" id="{C8C76609-8A8C-1CE1-2EF5-3383357184F9}"/>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029734" y="369255"/>
            <a:ext cx="2795270" cy="1333500"/>
          </a:xfrm>
          <a:prstGeom prst="rect">
            <a:avLst/>
          </a:prstGeom>
          <a:noFill/>
          <a:ln>
            <a:noFill/>
          </a:ln>
        </p:spPr>
      </p:pic>
      <p:sp>
        <p:nvSpPr>
          <p:cNvPr id="5" name="Titel 1">
            <a:extLst>
              <a:ext uri="{FF2B5EF4-FFF2-40B4-BE49-F238E27FC236}">
                <a16:creationId xmlns:a16="http://schemas.microsoft.com/office/drawing/2014/main" id="{2D25E26A-0141-9F15-5B86-F64D44E659C9}"/>
              </a:ext>
            </a:extLst>
          </p:cNvPr>
          <p:cNvSpPr txBox="1">
            <a:spLocks/>
          </p:cNvSpPr>
          <p:nvPr/>
        </p:nvSpPr>
        <p:spPr>
          <a:xfrm>
            <a:off x="762000" y="308810"/>
            <a:ext cx="7742808" cy="1524000"/>
          </a:xfrm>
          <a:prstGeom prst="rect">
            <a:avLst/>
          </a:prstGeom>
        </p:spPr>
        <p:txBody>
          <a:bodyPr vert="horz" lIns="91440" tIns="45720" rIns="91440" bIns="45720" rtlCol="0" anchor="t">
            <a:normAutofit fontScale="7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sz="6000" b="1" dirty="0">
                <a:solidFill>
                  <a:srgbClr val="FFC000"/>
                </a:solidFill>
                <a:latin typeface="Bahnschrift Light" panose="020B0502040204020203" pitchFamily="34" charset="0"/>
              </a:rPr>
              <a:t>Kulturelle Kompetenz als Schwerpunkt in der Kulturklasse erwerben</a:t>
            </a:r>
            <a:endParaRPr lang="de-DE" b="1" dirty="0">
              <a:solidFill>
                <a:srgbClr val="FFC000"/>
              </a:solidFill>
              <a:latin typeface="Bahnschrift Light" panose="020B0502040204020203" pitchFamily="34" charset="0"/>
            </a:endParaRPr>
          </a:p>
        </p:txBody>
      </p:sp>
      <p:pic>
        <p:nvPicPr>
          <p:cNvPr id="7" name="Grafik 6">
            <a:extLst>
              <a:ext uri="{FF2B5EF4-FFF2-40B4-BE49-F238E27FC236}">
                <a16:creationId xmlns:a16="http://schemas.microsoft.com/office/drawing/2014/main" id="{2D96586F-68DC-45FD-B3BE-A1FD57CE18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5258540" y="5222984"/>
            <a:ext cx="1380664" cy="739154"/>
          </a:xfrm>
          <a:prstGeom prst="rect">
            <a:avLst/>
          </a:prstGeom>
        </p:spPr>
      </p:pic>
      <p:pic>
        <p:nvPicPr>
          <p:cNvPr id="9" name="Grafik 8">
            <a:extLst>
              <a:ext uri="{FF2B5EF4-FFF2-40B4-BE49-F238E27FC236}">
                <a16:creationId xmlns:a16="http://schemas.microsoft.com/office/drawing/2014/main" id="{AAF4EAAA-44CC-4529-AB48-1688CD5E38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33461" y="4989250"/>
            <a:ext cx="1206623" cy="1206623"/>
          </a:xfrm>
          <a:prstGeom prst="rect">
            <a:avLst/>
          </a:prstGeom>
        </p:spPr>
      </p:pic>
    </p:spTree>
    <p:extLst>
      <p:ext uri="{BB962C8B-B14F-4D97-AF65-F5344CB8AC3E}">
        <p14:creationId xmlns:p14="http://schemas.microsoft.com/office/powerpoint/2010/main" val="3925143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0C1B714E-5028-8319-6BCF-C4C77AB00DF3}"/>
              </a:ext>
            </a:extLst>
          </p:cNvPr>
          <p:cNvSpPr>
            <a:spLocks noGrp="1"/>
          </p:cNvSpPr>
          <p:nvPr>
            <p:ph idx="1"/>
          </p:nvPr>
        </p:nvSpPr>
        <p:spPr>
          <a:xfrm>
            <a:off x="762000" y="2143958"/>
            <a:ext cx="6597588" cy="4327864"/>
          </a:xfrm>
        </p:spPr>
        <p:txBody>
          <a:bodyPr>
            <a:normAutofit/>
          </a:bodyPr>
          <a:lstStyle/>
          <a:p>
            <a:pPr marL="0" indent="0">
              <a:buNone/>
            </a:pPr>
            <a:r>
              <a:rPr lang="de-DE" sz="3300" dirty="0">
                <a:solidFill>
                  <a:schemeClr val="accent6">
                    <a:alpha val="70000"/>
                  </a:schemeClr>
                </a:solidFill>
              </a:rPr>
              <a:t>In den Klassenstufen 5, 6, 8 und 11 beschäftigt sich die Klasse mithilfe von drei Zusatzstunden, die sich über o.g. vier Schuljahre verteilen, mit </a:t>
            </a:r>
            <a:r>
              <a:rPr lang="de-DE" sz="3300" dirty="0" err="1">
                <a:solidFill>
                  <a:schemeClr val="accent6">
                    <a:alpha val="70000"/>
                  </a:schemeClr>
                </a:solidFill>
              </a:rPr>
              <a:t>Kulturalität</a:t>
            </a:r>
            <a:r>
              <a:rPr lang="de-DE" sz="3300" dirty="0">
                <a:solidFill>
                  <a:schemeClr val="accent6">
                    <a:alpha val="70000"/>
                  </a:schemeClr>
                </a:solidFill>
              </a:rPr>
              <a:t>, um durch kreativ-ästhetische Angebote ein Verständnis von Kultur und Identität zu entwickeln.</a:t>
            </a:r>
          </a:p>
          <a:p>
            <a:pPr marL="0" indent="0">
              <a:buNone/>
            </a:pPr>
            <a:endParaRPr lang="de-DE" sz="800" dirty="0"/>
          </a:p>
        </p:txBody>
      </p:sp>
      <p:pic>
        <p:nvPicPr>
          <p:cNvPr id="4" name="Grafik 3">
            <a:extLst>
              <a:ext uri="{FF2B5EF4-FFF2-40B4-BE49-F238E27FC236}">
                <a16:creationId xmlns:a16="http://schemas.microsoft.com/office/drawing/2014/main" id="{C8C76609-8A8C-1CE1-2EF5-3383357184F9}"/>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029734" y="369255"/>
            <a:ext cx="2795270" cy="1333500"/>
          </a:xfrm>
          <a:prstGeom prst="rect">
            <a:avLst/>
          </a:prstGeom>
          <a:noFill/>
          <a:ln>
            <a:noFill/>
          </a:ln>
        </p:spPr>
      </p:pic>
      <p:sp>
        <p:nvSpPr>
          <p:cNvPr id="5" name="Titel 1">
            <a:extLst>
              <a:ext uri="{FF2B5EF4-FFF2-40B4-BE49-F238E27FC236}">
                <a16:creationId xmlns:a16="http://schemas.microsoft.com/office/drawing/2014/main" id="{2D25E26A-0141-9F15-5B86-F64D44E659C9}"/>
              </a:ext>
            </a:extLst>
          </p:cNvPr>
          <p:cNvSpPr txBox="1">
            <a:spLocks/>
          </p:cNvSpPr>
          <p:nvPr/>
        </p:nvSpPr>
        <p:spPr>
          <a:xfrm>
            <a:off x="762000" y="308810"/>
            <a:ext cx="7742808" cy="1524000"/>
          </a:xfrm>
          <a:prstGeom prst="rect">
            <a:avLst/>
          </a:prstGeom>
        </p:spPr>
        <p:txBody>
          <a:bodyPr vert="horz" lIns="91440" tIns="45720" rIns="91440" bIns="45720" rtlCol="0" anchor="t">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b="1" dirty="0">
                <a:solidFill>
                  <a:srgbClr val="FFC000"/>
                </a:solidFill>
                <a:latin typeface="Bahnschrift Light" panose="020B0502040204020203" pitchFamily="34" charset="0"/>
              </a:rPr>
              <a:t>Kulturelle Kompetenz schwerpunktmäßig in der Kulturklasse erwerben</a:t>
            </a:r>
          </a:p>
          <a:p>
            <a:endParaRPr lang="de-DE" b="1" dirty="0">
              <a:solidFill>
                <a:srgbClr val="FFC000"/>
              </a:solidFill>
              <a:latin typeface="Bahnschrift Light" panose="020B0502040204020203" pitchFamily="34" charset="0"/>
            </a:endParaRPr>
          </a:p>
        </p:txBody>
      </p:sp>
      <p:pic>
        <p:nvPicPr>
          <p:cNvPr id="2" name="Grafik 1">
            <a:extLst>
              <a:ext uri="{FF2B5EF4-FFF2-40B4-BE49-F238E27FC236}">
                <a16:creationId xmlns:a16="http://schemas.microsoft.com/office/drawing/2014/main" id="{2BA5501F-2931-4F00-BF79-F78B60001470}"/>
              </a:ext>
            </a:extLst>
          </p:cNvPr>
          <p:cNvPicPr>
            <a:picLocks noChangeAspect="1"/>
          </p:cNvPicPr>
          <p:nvPr/>
        </p:nvPicPr>
        <p:blipFill>
          <a:blip r:embed="rId3"/>
          <a:stretch>
            <a:fillRect/>
          </a:stretch>
        </p:blipFill>
        <p:spPr>
          <a:xfrm>
            <a:off x="7901783" y="1846127"/>
            <a:ext cx="3701090" cy="3915053"/>
          </a:xfrm>
          <a:prstGeom prst="rect">
            <a:avLst/>
          </a:prstGeom>
        </p:spPr>
      </p:pic>
    </p:spTree>
    <p:extLst>
      <p:ext uri="{BB962C8B-B14F-4D97-AF65-F5344CB8AC3E}">
        <p14:creationId xmlns:p14="http://schemas.microsoft.com/office/powerpoint/2010/main" val="4167154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0C1B714E-5028-8319-6BCF-C4C77AB00DF3}"/>
              </a:ext>
            </a:extLst>
          </p:cNvPr>
          <p:cNvSpPr>
            <a:spLocks noGrp="1"/>
          </p:cNvSpPr>
          <p:nvPr>
            <p:ph idx="1"/>
          </p:nvPr>
        </p:nvSpPr>
        <p:spPr>
          <a:xfrm>
            <a:off x="762000" y="2143958"/>
            <a:ext cx="11276120" cy="4327864"/>
          </a:xfrm>
        </p:spPr>
        <p:txBody>
          <a:bodyPr>
            <a:normAutofit/>
          </a:bodyPr>
          <a:lstStyle/>
          <a:p>
            <a:pPr marL="0" indent="0">
              <a:buNone/>
            </a:pPr>
            <a:r>
              <a:rPr lang="de-DE" sz="2000" dirty="0">
                <a:solidFill>
                  <a:schemeClr val="accent6"/>
                </a:solidFill>
              </a:rPr>
              <a:t>Klasse 5: In der Zusatzstunde Deutsch bereiten die Schülerinnen und Schüler den Besuch einer Theateraufführung (z.B. des Kinderstücks im Schauspiel Stuttgart) vor und nach. Dies geschieht fächerübergreifend und auf unterschiedlichen Ebenen. So werden zum Beispiel Proben besucht, mit Schauspielern und dem Regieteam Gespräche geführt, eine Führung durch die Werkstätten des Theaters gemacht, eine Ausstellung in der Stadtbibliothek gemeinsam mit dem Schauspiel gestaltet.</a:t>
            </a:r>
          </a:p>
          <a:p>
            <a:pPr marL="0" indent="0">
              <a:buNone/>
            </a:pPr>
            <a:endParaRPr lang="de-DE" sz="2000" b="1" dirty="0">
              <a:solidFill>
                <a:schemeClr val="accent6"/>
              </a:solidFill>
            </a:endParaRPr>
          </a:p>
          <a:p>
            <a:pPr marL="0" indent="0">
              <a:buNone/>
            </a:pPr>
            <a:r>
              <a:rPr lang="de-DE" sz="2000" dirty="0">
                <a:solidFill>
                  <a:schemeClr val="accent6"/>
                </a:solidFill>
              </a:rPr>
              <a:t>Klasse 6: In der halben Zusatzstunde Englisch lernen die Schülerinnen und Schüler verschiedene englischsprachige Länder und ihre Kulturen kennen, gestalten z.B. eine Ausstellung, Podcasts oder kurze Filme, in denen sie die jeweiligen Länder mit ihren Unterschieden und Gemeinsamkeiten vorstellen.</a:t>
            </a:r>
            <a:endParaRPr lang="de-DE" sz="2400" dirty="0">
              <a:solidFill>
                <a:schemeClr val="accent6"/>
              </a:solidFill>
            </a:endParaRPr>
          </a:p>
          <a:p>
            <a:pPr marL="0" marR="0" lvl="0" indent="0" algn="l" defTabSz="914400" rtl="0" eaLnBrk="1" fontAlgn="auto" latinLnBrk="0" hangingPunct="1">
              <a:lnSpc>
                <a:spcPct val="125000"/>
              </a:lnSpc>
              <a:spcBef>
                <a:spcPts val="1000"/>
              </a:spcBef>
              <a:spcAft>
                <a:spcPts val="0"/>
              </a:spcAft>
              <a:buClrTx/>
              <a:buSzTx/>
              <a:buFont typeface="Arial" panose="020B0604020202020204" pitchFamily="34" charset="0"/>
              <a:buNone/>
              <a:tabLst/>
              <a:defRPr/>
            </a:pPr>
            <a:endParaRPr kumimoji="0" lang="de-DE" sz="700" b="0" i="0" u="sng" strike="noStrike" kern="1200" cap="none" spc="0" normalizeH="0" baseline="0" noProof="0" dirty="0">
              <a:ln>
                <a:noFill/>
              </a:ln>
              <a:solidFill>
                <a:schemeClr val="accent6"/>
              </a:solidFill>
              <a:effectLst/>
              <a:uLnTx/>
              <a:uFillTx/>
              <a:latin typeface="Avenir Next LT Pro Light"/>
              <a:ea typeface="+mn-ea"/>
              <a:cs typeface="+mn-cs"/>
              <a:hlinkClick r:id="rId2">
                <a:extLst>
                  <a:ext uri="{A12FA001-AC4F-418D-AE19-62706E023703}">
                    <ahyp:hlinkClr xmlns:ahyp="http://schemas.microsoft.com/office/drawing/2018/hyperlinkcolor" val="tx"/>
                  </a:ext>
                </a:extLst>
              </a:hlinkClick>
            </a:endParaRPr>
          </a:p>
          <a:p>
            <a:pPr marL="0" marR="0" lvl="0" indent="0" algn="l" defTabSz="914400" rtl="0" eaLnBrk="1" fontAlgn="auto" latinLnBrk="0" hangingPunct="1">
              <a:lnSpc>
                <a:spcPct val="125000"/>
              </a:lnSpc>
              <a:spcBef>
                <a:spcPts val="1000"/>
              </a:spcBef>
              <a:spcAft>
                <a:spcPts val="0"/>
              </a:spcAft>
              <a:buClrTx/>
              <a:buSzTx/>
              <a:buFont typeface="Arial" panose="020B0604020202020204" pitchFamily="34" charset="0"/>
              <a:buNone/>
              <a:tabLst/>
              <a:defRPr/>
            </a:pPr>
            <a:r>
              <a:rPr kumimoji="0" lang="de-DE" sz="700" b="0" i="0" u="sng" strike="noStrike" kern="1200" cap="none" spc="0" normalizeH="0" baseline="0" noProof="0" dirty="0">
                <a:ln>
                  <a:noFill/>
                </a:ln>
                <a:solidFill>
                  <a:schemeClr val="accent6"/>
                </a:solidFill>
                <a:effectLst/>
                <a:uLnTx/>
                <a:uFillTx/>
                <a:latin typeface="Avenir Next LT Pro Light"/>
                <a:ea typeface="+mn-ea"/>
                <a:cs typeface="+mn-cs"/>
              </a:rPr>
              <a:t>)</a:t>
            </a:r>
          </a:p>
          <a:p>
            <a:pPr marL="0" indent="0">
              <a:buNone/>
            </a:pPr>
            <a:endParaRPr lang="de-DE" sz="2400" dirty="0">
              <a:solidFill>
                <a:schemeClr val="accent6"/>
              </a:solidFill>
              <a:latin typeface="Bahnschrift Light" panose="020B0502040204020203" pitchFamily="34" charset="0"/>
            </a:endParaRPr>
          </a:p>
          <a:p>
            <a:pPr marL="0" indent="0">
              <a:buNone/>
            </a:pPr>
            <a:endParaRPr lang="de-DE" sz="800" dirty="0">
              <a:solidFill>
                <a:schemeClr val="accent6"/>
              </a:solidFill>
            </a:endParaRPr>
          </a:p>
          <a:p>
            <a:pPr marL="0" indent="0">
              <a:buNone/>
            </a:pPr>
            <a:endParaRPr lang="de-DE" sz="800" dirty="0">
              <a:solidFill>
                <a:schemeClr val="accent6"/>
              </a:solidFill>
            </a:endParaRPr>
          </a:p>
          <a:p>
            <a:pPr marL="0" indent="0">
              <a:buNone/>
            </a:pPr>
            <a:endParaRPr lang="de-DE" sz="800" dirty="0"/>
          </a:p>
        </p:txBody>
      </p:sp>
      <p:pic>
        <p:nvPicPr>
          <p:cNvPr id="4" name="Grafik 3">
            <a:extLst>
              <a:ext uri="{FF2B5EF4-FFF2-40B4-BE49-F238E27FC236}">
                <a16:creationId xmlns:a16="http://schemas.microsoft.com/office/drawing/2014/main" id="{C8C76609-8A8C-1CE1-2EF5-3383357184F9}"/>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029734" y="369255"/>
            <a:ext cx="2795270" cy="1333500"/>
          </a:xfrm>
          <a:prstGeom prst="rect">
            <a:avLst/>
          </a:prstGeom>
          <a:noFill/>
          <a:ln>
            <a:noFill/>
          </a:ln>
        </p:spPr>
      </p:pic>
      <p:sp>
        <p:nvSpPr>
          <p:cNvPr id="5" name="Titel 1">
            <a:extLst>
              <a:ext uri="{FF2B5EF4-FFF2-40B4-BE49-F238E27FC236}">
                <a16:creationId xmlns:a16="http://schemas.microsoft.com/office/drawing/2014/main" id="{2D25E26A-0141-9F15-5B86-F64D44E659C9}"/>
              </a:ext>
            </a:extLst>
          </p:cNvPr>
          <p:cNvSpPr txBox="1">
            <a:spLocks/>
          </p:cNvSpPr>
          <p:nvPr/>
        </p:nvSpPr>
        <p:spPr>
          <a:xfrm>
            <a:off x="762000" y="308810"/>
            <a:ext cx="7742808" cy="1524000"/>
          </a:xfrm>
          <a:prstGeom prst="rect">
            <a:avLst/>
          </a:prstGeom>
        </p:spPr>
        <p:txBody>
          <a:bodyPr vert="horz" lIns="91440" tIns="45720" rIns="91440" bIns="45720" rtlCol="0" anchor="t">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b="1" dirty="0">
                <a:solidFill>
                  <a:srgbClr val="FFC000"/>
                </a:solidFill>
                <a:latin typeface="Bahnschrift Light" panose="020B0502040204020203" pitchFamily="34" charset="0"/>
              </a:rPr>
              <a:t>Kulturelle Kompetenz als Schwerpunkt in der Kulturklasse erwerben</a:t>
            </a:r>
          </a:p>
          <a:p>
            <a:endParaRPr lang="de-DE" b="1" dirty="0">
              <a:solidFill>
                <a:srgbClr val="FFC000"/>
              </a:solidFill>
              <a:latin typeface="Bahnschrift Light" panose="020B0502040204020203" pitchFamily="34" charset="0"/>
            </a:endParaRPr>
          </a:p>
        </p:txBody>
      </p:sp>
    </p:spTree>
    <p:extLst>
      <p:ext uri="{BB962C8B-B14F-4D97-AF65-F5344CB8AC3E}">
        <p14:creationId xmlns:p14="http://schemas.microsoft.com/office/powerpoint/2010/main" val="109081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E7388D-8623-41D9-EADF-6BD47C98DF14}"/>
              </a:ext>
            </a:extLst>
          </p:cNvPr>
          <p:cNvSpPr>
            <a:spLocks noGrp="1"/>
          </p:cNvSpPr>
          <p:nvPr>
            <p:ph type="title"/>
          </p:nvPr>
        </p:nvSpPr>
        <p:spPr/>
        <p:txBody>
          <a:bodyPr>
            <a:normAutofit fontScale="90000"/>
          </a:bodyPr>
          <a:lstStyle/>
          <a:p>
            <a:r>
              <a:rPr lang="de-DE" b="1" dirty="0">
                <a:solidFill>
                  <a:srgbClr val="FFC000"/>
                </a:solidFill>
                <a:latin typeface="Bahnschrift Light" panose="020B0502040204020203" pitchFamily="34" charset="0"/>
              </a:rPr>
              <a:t>Kulturelle Kompetenz –</a:t>
            </a:r>
            <a:br>
              <a:rPr lang="de-DE" b="1" dirty="0">
                <a:solidFill>
                  <a:srgbClr val="FFC000"/>
                </a:solidFill>
                <a:latin typeface="Bahnschrift Light" panose="020B0502040204020203" pitchFamily="34" charset="0"/>
              </a:rPr>
            </a:br>
            <a:r>
              <a:rPr lang="de-DE" b="1" dirty="0">
                <a:solidFill>
                  <a:srgbClr val="FFC000"/>
                </a:solidFill>
                <a:latin typeface="Bahnschrift Light" panose="020B0502040204020203" pitchFamily="34" charset="0"/>
              </a:rPr>
              <a:t>was ist das?</a:t>
            </a:r>
            <a:br>
              <a:rPr lang="de-DE" b="1" dirty="0">
                <a:solidFill>
                  <a:srgbClr val="FFC000"/>
                </a:solidFill>
                <a:latin typeface="Bahnschrift Light" panose="020B0502040204020203" pitchFamily="34" charset="0"/>
              </a:rPr>
            </a:br>
            <a:endParaRPr lang="de-DE" dirty="0"/>
          </a:p>
        </p:txBody>
      </p:sp>
      <p:sp>
        <p:nvSpPr>
          <p:cNvPr id="3" name="Inhaltsplatzhalter 2">
            <a:extLst>
              <a:ext uri="{FF2B5EF4-FFF2-40B4-BE49-F238E27FC236}">
                <a16:creationId xmlns:a16="http://schemas.microsoft.com/office/drawing/2014/main" id="{CBFF0B2A-BAFA-058F-1C87-BCF1C1CB0F4A}"/>
              </a:ext>
            </a:extLst>
          </p:cNvPr>
          <p:cNvSpPr>
            <a:spLocks noGrp="1"/>
          </p:cNvSpPr>
          <p:nvPr>
            <p:ph idx="1"/>
          </p:nvPr>
        </p:nvSpPr>
        <p:spPr/>
        <p:txBody>
          <a:bodyPr>
            <a:normAutofit lnSpcReduction="10000"/>
          </a:bodyPr>
          <a:lstStyle/>
          <a:p>
            <a:pPr marL="0" indent="0">
              <a:buNone/>
            </a:pPr>
            <a:r>
              <a:rPr lang="de-DE" dirty="0">
                <a:solidFill>
                  <a:schemeClr val="accent6"/>
                </a:solidFill>
              </a:rPr>
              <a:t>Klasse 8: In der Zusatzstunde  Musik bereiten die Schülerinnen und Schüler den Besuch einer Opern- oder Musicalaufführung vor und nach. Dabei nehmen sie an Proben teil, lernen die Akteure kennen und setzen dann in Projekten eigene Ideen z.B. zur Bühnenbildgestaltung um.</a:t>
            </a:r>
          </a:p>
          <a:p>
            <a:pPr marL="0" indent="0">
              <a:buNone/>
            </a:pPr>
            <a:endParaRPr lang="de-DE" b="1" dirty="0">
              <a:solidFill>
                <a:schemeClr val="accent6"/>
              </a:solidFill>
            </a:endParaRPr>
          </a:p>
          <a:p>
            <a:pPr marL="0" indent="0">
              <a:buNone/>
            </a:pPr>
            <a:r>
              <a:rPr lang="de-DE" dirty="0">
                <a:solidFill>
                  <a:schemeClr val="accent6"/>
                </a:solidFill>
              </a:rPr>
              <a:t>Klasse 11: In der halben Zusatzstunde in Bildender Kunst bereiten die Schülerinnen und Schüler die Schwerpunktgalerie im Rahmen der Feuerbacher Kulturnacht vor und nach. Sie lernen dabei, wie man eine Ausstellung kuratiert und setzen sich mit den Werken der ausstellenden Künstlerinnen und Künstler auseinander.</a:t>
            </a:r>
            <a:endParaRPr lang="de-DE" sz="3200" dirty="0">
              <a:solidFill>
                <a:schemeClr val="accent6"/>
              </a:solidFill>
            </a:endParaRPr>
          </a:p>
          <a:p>
            <a:pPr marL="0" indent="0">
              <a:buNone/>
            </a:pPr>
            <a:endParaRPr lang="de-DE" dirty="0"/>
          </a:p>
        </p:txBody>
      </p:sp>
      <p:pic>
        <p:nvPicPr>
          <p:cNvPr id="4" name="Grafik 3">
            <a:extLst>
              <a:ext uri="{FF2B5EF4-FFF2-40B4-BE49-F238E27FC236}">
                <a16:creationId xmlns:a16="http://schemas.microsoft.com/office/drawing/2014/main" id="{EE829155-FE37-7BFD-ABEF-2A75CBBCECC6}"/>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029734" y="369255"/>
            <a:ext cx="2795270" cy="1333500"/>
          </a:xfrm>
          <a:prstGeom prst="rect">
            <a:avLst/>
          </a:prstGeom>
          <a:noFill/>
          <a:ln>
            <a:noFill/>
          </a:ln>
        </p:spPr>
      </p:pic>
    </p:spTree>
    <p:extLst>
      <p:ext uri="{BB962C8B-B14F-4D97-AF65-F5344CB8AC3E}">
        <p14:creationId xmlns:p14="http://schemas.microsoft.com/office/powerpoint/2010/main" val="266381048"/>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372</Words>
  <Application>Microsoft Macintosh PowerPoint</Application>
  <PresentationFormat>Breitbild</PresentationFormat>
  <Paragraphs>19</Paragraphs>
  <Slides>4</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vt:i4>
      </vt:variant>
    </vt:vector>
  </HeadingPairs>
  <TitlesOfParts>
    <vt:vector size="10" baseType="lpstr">
      <vt:lpstr>Aptos</vt:lpstr>
      <vt:lpstr>Aptos Display</vt:lpstr>
      <vt:lpstr>Arial</vt:lpstr>
      <vt:lpstr>Avenir Next LT Pro Light</vt:lpstr>
      <vt:lpstr>Bahnschrift Light</vt:lpstr>
      <vt:lpstr>Office</vt:lpstr>
      <vt:lpstr>PowerPoint-Präsentation</vt:lpstr>
      <vt:lpstr>PowerPoint-Präsentation</vt:lpstr>
      <vt:lpstr>PowerPoint-Präsentation</vt:lpstr>
      <vt:lpstr>Kulturelle Kompetenz – was ist das?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Lehrer 349609_1</dc:creator>
  <cp:lastModifiedBy>Lehrer 349609_1</cp:lastModifiedBy>
  <cp:revision>1</cp:revision>
  <dcterms:created xsi:type="dcterms:W3CDTF">2026-01-30T14:00:58Z</dcterms:created>
  <dcterms:modified xsi:type="dcterms:W3CDTF">2026-01-30T14:01:38Z</dcterms:modified>
</cp:coreProperties>
</file>